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3" r:id="rId11"/>
    <p:sldId id="269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Albert Sans" panose="020B0604020202020204" charset="0"/>
      <p:regular r:id="rId17"/>
      <p:bold r:id="rId18"/>
      <p:italic r:id="rId19"/>
      <p:boldItalic r:id="rId20"/>
    </p:embeddedFont>
    <p:embeddedFont>
      <p:font typeface="Anton" pitchFamily="2" charset="0"/>
      <p:regular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Medium" pitchFamily="2" charset="0"/>
      <p:regular r:id="rId30"/>
      <p:bold r:id="rId31"/>
      <p:italic r:id="rId32"/>
      <p:boldItalic r:id="rId33"/>
    </p:embeddedFont>
    <p:embeddedFont>
      <p:font typeface="Domine" panose="020B0604020202020204" charset="0"/>
      <p:regular r:id="rId34"/>
      <p:bold r:id="rId35"/>
    </p:embeddedFont>
    <p:embeddedFont>
      <p:font typeface="Impact" panose="020B0806030902050204" pitchFamily="34" charset="0"/>
      <p:regular r:id="rId36"/>
    </p:embeddedFont>
    <p:embeddedFont>
      <p:font typeface="Libre Baskerville" panose="02000000000000000000" pitchFamily="2" charset="0"/>
      <p:regular r:id="rId37"/>
      <p:bold r:id="rId38"/>
      <p:italic r:id="rId39"/>
    </p:embeddedFont>
    <p:embeddedFont>
      <p:font typeface="Plus Jakarta Sans" panose="020B0604020202020204" charset="0"/>
      <p:regular r:id="rId40"/>
      <p:bold r:id="rId41"/>
      <p:italic r:id="rId42"/>
      <p:boldItalic r:id="rId43"/>
    </p:embeddedFont>
    <p:embeddedFont>
      <p:font typeface="Plus Jakarta Sans Medium" panose="020B0604020202020204" charset="0"/>
      <p:regular r:id="rId44"/>
      <p:bold r:id="rId45"/>
      <p:italic r:id="rId46"/>
      <p:boldItalic r:id="rId47"/>
    </p:embeddedFont>
    <p:embeddedFont>
      <p:font typeface="Plus Jakarta Sans SemiBold" panose="020B060402020202020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Work Sans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55" Type="http://schemas.openxmlformats.org/officeDocument/2006/relationships/font" Target="fonts/font3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font" Target="fonts/font37.fntdata"/><Relationship Id="rId58" Type="http://schemas.openxmlformats.org/officeDocument/2006/relationships/font" Target="fonts/font4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font" Target="fonts/font3.fntdata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56" Type="http://schemas.openxmlformats.org/officeDocument/2006/relationships/font" Target="fonts/font40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3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59" Type="http://schemas.openxmlformats.org/officeDocument/2006/relationships/font" Target="fonts/font43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font" Target="fonts/font3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Relationship Id="rId57" Type="http://schemas.openxmlformats.org/officeDocument/2006/relationships/font" Target="fonts/font41.fntdata"/><Relationship Id="rId10" Type="http://schemas.openxmlformats.org/officeDocument/2006/relationships/slide" Target="slides/slide9.xml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font" Target="fonts/font3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a.ghose@gmail.com" userId="388ab22352842fc0" providerId="LiveId" clId="{916B46E9-D340-4C3B-818C-1814FBAEF929}"/>
    <pc:docChg chg="custSel modSld">
      <pc:chgData name="anusha.ghose@gmail.com" userId="388ab22352842fc0" providerId="LiveId" clId="{916B46E9-D340-4C3B-818C-1814FBAEF929}" dt="2025-09-12T13:42:04.694" v="68" actId="1076"/>
      <pc:docMkLst>
        <pc:docMk/>
      </pc:docMkLst>
      <pc:sldChg chg="addSp delSp modSp mod">
        <pc:chgData name="anusha.ghose@gmail.com" userId="388ab22352842fc0" providerId="LiveId" clId="{916B46E9-D340-4C3B-818C-1814FBAEF929}" dt="2025-09-12T13:42:04.694" v="68" actId="1076"/>
        <pc:sldMkLst>
          <pc:docMk/>
          <pc:sldMk cId="0" sldId="256"/>
        </pc:sldMkLst>
        <pc:spChg chg="add mod">
          <ac:chgData name="anusha.ghose@gmail.com" userId="388ab22352842fc0" providerId="LiveId" clId="{916B46E9-D340-4C3B-818C-1814FBAEF929}" dt="2025-09-12T13:42:04.694" v="68" actId="1076"/>
          <ac:spMkLst>
            <pc:docMk/>
            <pc:sldMk cId="0" sldId="256"/>
            <ac:spMk id="7" creationId="{34659578-6483-A898-1F91-166DA05E2259}"/>
          </ac:spMkLst>
        </pc:spChg>
        <pc:spChg chg="mod">
          <ac:chgData name="anusha.ghose@gmail.com" userId="388ab22352842fc0" providerId="LiveId" clId="{916B46E9-D340-4C3B-818C-1814FBAEF929}" dt="2025-09-12T13:39:33.081" v="5" actId="20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anusha.ghose@gmail.com" userId="388ab22352842fc0" providerId="LiveId" clId="{916B46E9-D340-4C3B-818C-1814FBAEF929}" dt="2025-09-12T13:39:29.063" v="4" actId="207"/>
          <ac:spMkLst>
            <pc:docMk/>
            <pc:sldMk cId="0" sldId="256"/>
            <ac:spMk id="57" creationId="{00000000-0000-0000-0000-000000000000}"/>
          </ac:spMkLst>
        </pc:spChg>
        <pc:picChg chg="add mod ord">
          <ac:chgData name="anusha.ghose@gmail.com" userId="388ab22352842fc0" providerId="LiveId" clId="{916B46E9-D340-4C3B-818C-1814FBAEF929}" dt="2025-09-12T13:39:39.157" v="7" actId="14100"/>
          <ac:picMkLst>
            <pc:docMk/>
            <pc:sldMk cId="0" sldId="256"/>
            <ac:picMk id="3" creationId="{8C1DECE2-3F02-D502-F443-050B27167A3B}"/>
          </ac:picMkLst>
        </pc:picChg>
        <pc:picChg chg="add mod">
          <ac:chgData name="anusha.ghose@gmail.com" userId="388ab22352842fc0" providerId="LiveId" clId="{916B46E9-D340-4C3B-818C-1814FBAEF929}" dt="2025-09-12T13:40:19.980" v="13" actId="1076"/>
          <ac:picMkLst>
            <pc:docMk/>
            <pc:sldMk cId="0" sldId="256"/>
            <ac:picMk id="5" creationId="{47ADDA55-2333-5AEA-BD89-2BAA9B767E2A}"/>
          </ac:picMkLst>
        </pc:picChg>
        <pc:picChg chg="del">
          <ac:chgData name="anusha.ghose@gmail.com" userId="388ab22352842fc0" providerId="LiveId" clId="{916B46E9-D340-4C3B-818C-1814FBAEF929}" dt="2025-09-12T13:39:17.390" v="0" actId="478"/>
          <ac:picMkLst>
            <pc:docMk/>
            <pc:sldMk cId="0" sldId="256"/>
            <ac:picMk id="54" creationId="{00000000-0000-0000-0000-000000000000}"/>
          </ac:picMkLst>
        </pc:picChg>
      </pc:sldChg>
      <pc:sldChg chg="modSp mod">
        <pc:chgData name="anusha.ghose@gmail.com" userId="388ab22352842fc0" providerId="LiveId" clId="{916B46E9-D340-4C3B-818C-1814FBAEF929}" dt="2025-09-12T13:40:25.025" v="14" actId="20577"/>
        <pc:sldMkLst>
          <pc:docMk/>
          <pc:sldMk cId="0" sldId="266"/>
        </pc:sldMkLst>
        <pc:spChg chg="mod">
          <ac:chgData name="anusha.ghose@gmail.com" userId="388ab22352842fc0" providerId="LiveId" clId="{916B46E9-D340-4C3B-818C-1814FBAEF929}" dt="2025-09-12T13:40:25.025" v="14" actId="20577"/>
          <ac:spMkLst>
            <pc:docMk/>
            <pc:sldMk cId="0" sldId="266"/>
            <ac:spMk id="20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f3dfd54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f3dfd54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d336f8e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7d336f8e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08d61b5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08d61b5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0933aafb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0933aafb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0933aafb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0933aafb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0933aaf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0933aaf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0933aafb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0933aafb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3a2b72d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3a2b72d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0933aaf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0933aaf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0933aafb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0933aafb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things/ex2AVPhqx3l-copy-of-wet-and-dry-segregator/editel?returnTo=https%3A%2F%2Fwww.tinkercad.com%2Fdashboard&amp;sharecode=Q5eYpUerMk-cSHI5bxBYfHNL0rKgXRzQgM_EasK-Jj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ECE2-3F02-D502-F443-050B2716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5" name="Google Shape;55;p13"/>
          <p:cNvSpPr txBox="1"/>
          <p:nvPr/>
        </p:nvSpPr>
        <p:spPr>
          <a:xfrm>
            <a:off x="1528350" y="3272400"/>
            <a:ext cx="60873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037350" y="3804225"/>
            <a:ext cx="3578400" cy="504600"/>
          </a:xfrm>
          <a:prstGeom prst="rect">
            <a:avLst/>
          </a:prstGeom>
          <a:effectLst>
            <a:outerShdw blurRad="57150" dist="114300" dir="6000000" algn="bl" rotWithShape="0">
              <a:srgbClr val="434343"/>
            </a:outerShdw>
          </a:effectLst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Segregates wet waste from dry ones</a:t>
            </a:r>
            <a:endParaRPr sz="16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611075" y="3081375"/>
            <a:ext cx="5921845" cy="768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/>
                </a:solidFill>
                <a:latin typeface="Impact"/>
              </a:rPr>
              <a:t>SEGREGATOR BIN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DA55-2333-5AEA-BD89-2BAA9B76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3" y="162961"/>
            <a:ext cx="4171959" cy="112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59578-6483-A898-1F91-166DA05E2259}"/>
              </a:ext>
            </a:extLst>
          </p:cNvPr>
          <p:cNvSpPr txBox="1"/>
          <p:nvPr/>
        </p:nvSpPr>
        <p:spPr>
          <a:xfrm>
            <a:off x="6519300" y="6663"/>
            <a:ext cx="3219431" cy="9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Team</a:t>
            </a:r>
            <a:r>
              <a:rPr lang="en-IN" dirty="0"/>
              <a:t>: Adrija (24BEC0362)</a:t>
            </a:r>
          </a:p>
          <a:p>
            <a:r>
              <a:rPr lang="en-IN" dirty="0"/>
              <a:t>           </a:t>
            </a:r>
            <a:r>
              <a:rPr lang="en-IN" dirty="0" err="1"/>
              <a:t>Chaithyak</a:t>
            </a:r>
            <a:r>
              <a:rPr lang="en-IN" dirty="0"/>
              <a:t> (24BEC0715)</a:t>
            </a:r>
          </a:p>
          <a:p>
            <a:r>
              <a:rPr lang="en-IN" dirty="0"/>
              <a:t>           Anusha (24BEC0649)</a:t>
            </a:r>
          </a:p>
          <a:p>
            <a:r>
              <a:rPr lang="en-IN" u="sng" dirty="0"/>
              <a:t>Slot</a:t>
            </a:r>
            <a:r>
              <a:rPr lang="en-IN" dirty="0"/>
              <a:t>: C2+TC2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 amt="50000"/>
          </a:blip>
          <a:srcRect b="13726"/>
          <a:stretch/>
        </p:blipFill>
        <p:spPr>
          <a:xfrm>
            <a:off x="0" y="-7048"/>
            <a:ext cx="9144000" cy="515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0"/>
          <p:cNvGrpSpPr/>
          <p:nvPr/>
        </p:nvGrpSpPr>
        <p:grpSpPr>
          <a:xfrm>
            <a:off x="659559" y="1248809"/>
            <a:ext cx="8148099" cy="1918702"/>
            <a:chOff x="2428663" y="1612398"/>
            <a:chExt cx="4286443" cy="1918702"/>
          </a:xfrm>
        </p:grpSpPr>
        <p:sp>
          <p:nvSpPr>
            <p:cNvPr id="182" name="Google Shape;182;p20"/>
            <p:cNvSpPr/>
            <p:nvPr/>
          </p:nvSpPr>
          <p:spPr>
            <a:xfrm>
              <a:off x="3376700" y="1617400"/>
              <a:ext cx="2389200" cy="19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3541242" y="3339782"/>
              <a:ext cx="20622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303030"/>
                  </a:solidFill>
                  <a:latin typeface="Roboto"/>
                  <a:ea typeface="Roboto"/>
                  <a:cs typeface="Roboto"/>
                  <a:sym typeface="Roboto"/>
                </a:rPr>
                <a:t>DENOVAN WRIGHT</a:t>
              </a:r>
              <a:endParaRPr sz="1000" b="1">
                <a:solidFill>
                  <a:srgbClr val="3030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3541175" y="1734300"/>
              <a:ext cx="20622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23"/>
                <a:buNone/>
              </a:pPr>
              <a:r>
                <a:rPr lang="en" sz="1610">
                  <a:solidFill>
                    <a:srgbClr val="30303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"Teamwork fuels our dreams, and every week is a new opportunity to soar higher together."</a:t>
              </a:r>
              <a:endParaRPr sz="1610">
                <a:solidFill>
                  <a:srgbClr val="30303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914704" y="1617398"/>
              <a:ext cx="3288900" cy="19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3009357" y="1949598"/>
              <a:ext cx="30996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 fontScale="92500" lnSpcReduction="10000"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u="sng" dirty="0">
                  <a:solidFill>
                    <a:schemeClr val="hlink"/>
                  </a:solidFill>
                  <a:hlinkClick r:id="rId4"/>
                </a:rPr>
                <a:t>https://www.tinkercad.com/things/ex2AVPhqx3l-copy-of-wet-and-dry-segregator/editel?returnTo=https%3A%2F%2Fwww.tinkercad.com%2Fdashboard&amp;sharecode=Q5eYpUerMk-cSHI5bxBYfHNL0rKgXRzQgM_EasK-Jjg</a:t>
              </a:r>
              <a:endParaRPr sz="1610" dirty="0">
                <a:solidFill>
                  <a:srgbClr val="30303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1967863" y="2078198"/>
              <a:ext cx="1903800" cy="982200"/>
            </a:xfrm>
            <a:prstGeom prst="pie">
              <a:avLst>
                <a:gd name="adj1" fmla="val 12366"/>
                <a:gd name="adj2" fmla="val 10800000"/>
              </a:avLst>
            </a:prstGeom>
            <a:solidFill>
              <a:srgbClr val="A5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-5400000">
              <a:off x="5241656" y="2052648"/>
              <a:ext cx="1913700" cy="1033200"/>
            </a:xfrm>
            <a:prstGeom prst="pie">
              <a:avLst>
                <a:gd name="adj1" fmla="val 12366"/>
                <a:gd name="adj2" fmla="val 10819259"/>
              </a:avLst>
            </a:prstGeom>
            <a:solidFill>
              <a:srgbClr val="EDA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5191117" y="4238925"/>
            <a:ext cx="3154429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ARDUINO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22121-E939-36E0-1723-1CB0814D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6984" cy="360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3C644-EF43-FAF5-CA46-BC69BBB6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984" y="1"/>
            <a:ext cx="3356276" cy="360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6A088-556C-179F-1C17-2996055E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85" y="3680374"/>
            <a:ext cx="3356276" cy="146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E50F2-DFB7-4200-526C-57DE8AA61FFB}"/>
              </a:ext>
            </a:extLst>
          </p:cNvPr>
          <p:cNvSpPr txBox="1"/>
          <p:nvPr/>
        </p:nvSpPr>
        <p:spPr>
          <a:xfrm>
            <a:off x="373380" y="3954780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Project Code</a:t>
            </a:r>
          </a:p>
        </p:txBody>
      </p:sp>
    </p:spTree>
    <p:extLst>
      <p:ext uri="{BB962C8B-B14F-4D97-AF65-F5344CB8AC3E}">
        <p14:creationId xmlns:p14="http://schemas.microsoft.com/office/powerpoint/2010/main" val="288350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410125" y="334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Benefits</a:t>
            </a:r>
            <a:endParaRPr u="sng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623400" y="1177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346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Automated waste segregation, reducing manual labor.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3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Improves accuracy in sorting dry and wet waste.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3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Enhances hygiene by limiting human contact with waste.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3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Promotes recycling and reduces landfill pressure.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3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Supports real-time monitoring via IoT integration.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3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350"/>
              <a:buFont typeface="Plus Jakarta Sans Medium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Saves time and increases operational efficiency.</a:t>
            </a:r>
            <a:b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708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250825" algn="l" rtl="0">
              <a:spcBef>
                <a:spcPts val="0"/>
              </a:spcBef>
              <a:spcAft>
                <a:spcPts val="0"/>
              </a:spcAft>
              <a:buSzPts val="350"/>
              <a:buChar char="●"/>
            </a:pPr>
            <a:r>
              <a:rPr lang="en" sz="708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Ensures compliance with waste management rules.</a:t>
            </a:r>
            <a:br>
              <a:rPr lang="en" sz="2436"/>
            </a:br>
            <a:endParaRPr sz="2436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/>
        </p:nvSpPr>
        <p:spPr>
          <a:xfrm>
            <a:off x="148683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Applications</a:t>
            </a:r>
            <a:endParaRPr dirty="0">
              <a:solidFill>
                <a:schemeClr val="bg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325400" y="437800"/>
            <a:ext cx="8972700" cy="572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Homes – Smart bins for household waste sorting.</a:t>
            </a:r>
            <a:b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1800" dirty="0">
              <a:solidFill>
                <a:schemeClr val="bg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Municipal services – Public waste segregation and sorting.</a:t>
            </a:r>
            <a:b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1800" dirty="0">
              <a:solidFill>
                <a:schemeClr val="bg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Hospitals – Safe disposal of medical and organic waste.</a:t>
            </a:r>
            <a:b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1800" dirty="0">
              <a:solidFill>
                <a:schemeClr val="bg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Offices &amp; malls – Streamlined commercial waste management.</a:t>
            </a:r>
            <a:b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1800" dirty="0">
              <a:solidFill>
                <a:schemeClr val="bg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Airports &amp; stations – Handles high-volume public waste.</a:t>
            </a:r>
            <a:br>
              <a:rPr lang="en" sz="6847" dirty="0">
                <a:solidFill>
                  <a:srgbClr val="303030"/>
                </a:solidFill>
              </a:rPr>
            </a:br>
            <a:endParaRPr sz="6847" dirty="0">
              <a:solidFill>
                <a:srgbClr val="30303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Thank You</a:t>
            </a:r>
            <a:endParaRPr u="sng"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Team Members:</a:t>
            </a:r>
            <a:endParaRPr u="sng"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Plus Jakarta Sans Medium"/>
              <a:buChar char="●"/>
            </a:pPr>
            <a:r>
              <a:rPr lang="en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Adrija (24BEC0362)</a:t>
            </a:r>
            <a:endParaRPr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lus Jakarta Sans Medium"/>
              <a:buChar char="●"/>
            </a:pPr>
            <a:r>
              <a:rPr lang="en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Chaithyak (24BEC0715)</a:t>
            </a:r>
            <a:endParaRPr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lus Jakarta Sans Medium"/>
              <a:buChar char="●"/>
            </a:pPr>
            <a:r>
              <a:rPr lang="en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Anusha (24BEC0649)</a:t>
            </a:r>
            <a:endParaRPr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50000"/>
          </a:blip>
          <a:srcRect t="3886" b="8777"/>
          <a:stretch/>
        </p:blipFill>
        <p:spPr>
          <a:xfrm>
            <a:off x="0" y="0"/>
            <a:ext cx="9144000" cy="532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645280" y="770800"/>
            <a:ext cx="4314750" cy="3601890"/>
            <a:chOff x="2428800" y="228600"/>
            <a:chExt cx="4446363" cy="4686300"/>
          </a:xfrm>
        </p:grpSpPr>
        <p:sp>
          <p:nvSpPr>
            <p:cNvPr id="64" name="Google Shape;64;p14"/>
            <p:cNvSpPr/>
            <p:nvPr/>
          </p:nvSpPr>
          <p:spPr>
            <a:xfrm>
              <a:off x="2428800" y="228600"/>
              <a:ext cx="4286400" cy="4686300"/>
            </a:xfrm>
            <a:prstGeom prst="roundRect">
              <a:avLst>
                <a:gd name="adj" fmla="val 16667"/>
              </a:avLst>
            </a:prstGeom>
            <a:solidFill>
              <a:srgbClr val="FA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868366" y="1143414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3502970" y="1143414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Unique Selling Proposition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868366" y="549895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3492950" y="549900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Motivation and Rationale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492950" y="1736929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Components Used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868366" y="2330517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492963" y="2330466"/>
              <a:ext cx="3382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Tinkercad Simulation Overview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868366" y="2924093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3492950" y="2924031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Arduino Code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868366" y="3517686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3492950" y="3517607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Benefits and Applications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868366" y="4111295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7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3492950" y="4111200"/>
              <a:ext cx="2880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0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"/>
                  <a:ea typeface="Plus Jakarta Sans"/>
                  <a:cs typeface="Plus Jakarta Sans"/>
                  <a:sym typeface="Plus Jakarta Sans"/>
                </a:rPr>
                <a:t>Problems Addressed </a:t>
              </a:r>
              <a:endParaRPr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cxnSp>
          <p:nvCxnSpPr>
            <p:cNvPr id="78" name="Google Shape;78;p14"/>
            <p:cNvCxnSpPr/>
            <p:nvPr/>
          </p:nvCxnSpPr>
          <p:spPr>
            <a:xfrm rot="10800000" flipH="1">
              <a:off x="3109866" y="1022016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4"/>
            <p:cNvCxnSpPr/>
            <p:nvPr/>
          </p:nvCxnSpPr>
          <p:spPr>
            <a:xfrm rot="10800000" flipH="1">
              <a:off x="3109866" y="1613437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4"/>
            <p:cNvCxnSpPr/>
            <p:nvPr/>
          </p:nvCxnSpPr>
          <p:spPr>
            <a:xfrm rot="10800000" flipH="1">
              <a:off x="3109866" y="2210055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4"/>
            <p:cNvCxnSpPr/>
            <p:nvPr/>
          </p:nvCxnSpPr>
          <p:spPr>
            <a:xfrm rot="10800000" flipH="1">
              <a:off x="3109866" y="2800280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4"/>
            <p:cNvCxnSpPr/>
            <p:nvPr/>
          </p:nvCxnSpPr>
          <p:spPr>
            <a:xfrm rot="10800000" flipH="1">
              <a:off x="3109866" y="3396699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14"/>
            <p:cNvCxnSpPr/>
            <p:nvPr/>
          </p:nvCxnSpPr>
          <p:spPr>
            <a:xfrm rot="10800000" flipH="1">
              <a:off x="3109866" y="3989638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4"/>
            <p:cNvCxnSpPr/>
            <p:nvPr/>
          </p:nvCxnSpPr>
          <p:spPr>
            <a:xfrm rot="10800000" flipH="1">
              <a:off x="3109866" y="4582588"/>
              <a:ext cx="3135300" cy="6600"/>
            </a:xfrm>
            <a:prstGeom prst="straightConnector1">
              <a:avLst/>
            </a:prstGeom>
            <a:noFill/>
            <a:ln w="9525" cap="flat" cmpd="sng">
              <a:solidFill>
                <a:srgbClr val="3491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14"/>
            <p:cNvSpPr/>
            <p:nvPr/>
          </p:nvSpPr>
          <p:spPr>
            <a:xfrm>
              <a:off x="2868366" y="1736957"/>
              <a:ext cx="483000" cy="483000"/>
            </a:xfrm>
            <a:prstGeom prst="roundRect">
              <a:avLst>
                <a:gd name="adj" fmla="val 50000"/>
              </a:avLst>
            </a:prstGeom>
            <a:solidFill>
              <a:srgbClr val="34916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86" name="Google Shape;86;p14"/>
          <p:cNvSpPr/>
          <p:nvPr/>
        </p:nvSpPr>
        <p:spPr>
          <a:xfrm>
            <a:off x="5786100" y="3684725"/>
            <a:ext cx="2181347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 amt="50000"/>
          </a:blip>
          <a:srcRect l="21283" r="7486"/>
          <a:stretch/>
        </p:blipFill>
        <p:spPr>
          <a:xfrm>
            <a:off x="-491374" y="1200"/>
            <a:ext cx="3975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3484075" y="2400"/>
            <a:ext cx="5659800" cy="5141100"/>
          </a:xfrm>
          <a:prstGeom prst="rect">
            <a:avLst/>
          </a:prstGeom>
          <a:solidFill>
            <a:srgbClr val="E0DEB6"/>
          </a:solidFill>
          <a:ln>
            <a:noFill/>
          </a:ln>
          <a:effectLst>
            <a:outerShdw blurRad="57150" dist="19050" dir="5400000" algn="bl" rotWithShape="0">
              <a:srgbClr val="D3D58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3972800" y="1294784"/>
            <a:ext cx="4250150" cy="2198041"/>
            <a:chOff x="2625000" y="1472734"/>
            <a:chExt cx="4250150" cy="2198041"/>
          </a:xfrm>
        </p:grpSpPr>
        <p:sp>
          <p:nvSpPr>
            <p:cNvPr id="94" name="Google Shape;94;p15"/>
            <p:cNvSpPr/>
            <p:nvPr/>
          </p:nvSpPr>
          <p:spPr>
            <a:xfrm rot="5400000">
              <a:off x="4361550" y="-263816"/>
              <a:ext cx="420900" cy="38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2684150" y="1472775"/>
              <a:ext cx="34611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Drive source-level segregation</a:t>
              </a:r>
              <a:endParaRPr sz="1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 rot="5400000">
              <a:off x="4361550" y="328876"/>
              <a:ext cx="420900" cy="38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2684150" y="2065200"/>
              <a:ext cx="37893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Protects public health &amp; environment</a:t>
              </a:r>
              <a:endParaRPr sz="1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 rot="5400000">
              <a:off x="4361550" y="921107"/>
              <a:ext cx="420900" cy="38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2684141" y="2616625"/>
              <a:ext cx="371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Safeguards sanitation workers</a:t>
              </a:r>
              <a:endParaRPr sz="1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 rot="5400000">
              <a:off x="4361550" y="1513325"/>
              <a:ext cx="420900" cy="38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2684150" y="3208650"/>
              <a:ext cx="419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Enables circular economy practices</a:t>
              </a:r>
              <a:endParaRPr sz="1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02" name="Google Shape;102;p15"/>
          <p:cNvSpPr/>
          <p:nvPr/>
        </p:nvSpPr>
        <p:spPr>
          <a:xfrm rot="5400000">
            <a:off x="5709350" y="1927982"/>
            <a:ext cx="420900" cy="38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A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048991" y="3644125"/>
            <a:ext cx="37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Leverages affordable automation</a:t>
            </a:r>
            <a:endParaRPr sz="1600">
              <a:solidFill>
                <a:srgbClr val="3C404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13975" y="1564925"/>
            <a:ext cx="2592509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MOTIVATION</a:t>
            </a:r>
          </a:p>
        </p:txBody>
      </p:sp>
      <p:sp>
        <p:nvSpPr>
          <p:cNvPr id="105" name="Google Shape;105;p15"/>
          <p:cNvSpPr/>
          <p:nvPr/>
        </p:nvSpPr>
        <p:spPr>
          <a:xfrm>
            <a:off x="413975" y="2119425"/>
            <a:ext cx="326224" cy="214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and</a:t>
            </a:r>
          </a:p>
        </p:txBody>
      </p:sp>
      <p:sp>
        <p:nvSpPr>
          <p:cNvPr id="106" name="Google Shape;106;p15"/>
          <p:cNvSpPr/>
          <p:nvPr/>
        </p:nvSpPr>
        <p:spPr>
          <a:xfrm>
            <a:off x="413975" y="2418675"/>
            <a:ext cx="2232880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RATIONALE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789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3630012" y="1094125"/>
            <a:ext cx="5377681" cy="3208573"/>
            <a:chOff x="2428800" y="736800"/>
            <a:chExt cx="4341741" cy="3680400"/>
          </a:xfrm>
        </p:grpSpPr>
        <p:sp>
          <p:nvSpPr>
            <p:cNvPr id="113" name="Google Shape;113;p16"/>
            <p:cNvSpPr/>
            <p:nvPr/>
          </p:nvSpPr>
          <p:spPr>
            <a:xfrm>
              <a:off x="2428800" y="736800"/>
              <a:ext cx="4286400" cy="36804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4" name="Google Shape;114;p16"/>
            <p:cNvCxnSpPr/>
            <p:nvPr/>
          </p:nvCxnSpPr>
          <p:spPr>
            <a:xfrm>
              <a:off x="2669250" y="2246744"/>
              <a:ext cx="380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" name="Google Shape;116;p16"/>
            <p:cNvSpPr txBox="1"/>
            <p:nvPr/>
          </p:nvSpPr>
          <p:spPr>
            <a:xfrm>
              <a:off x="2827507" y="1713831"/>
              <a:ext cx="36471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600">
                  <a:solidFill>
                    <a:srgbClr val="783F04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Boosts recycling and composting efficiency</a:t>
              </a:r>
              <a:endParaRPr sz="1600">
                <a:solidFill>
                  <a:srgbClr val="783F0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10800000">
              <a:off x="2592159" y="1826131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 rot="10800000">
              <a:off x="2670597" y="1826238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 rot="10800000">
              <a:off x="2592159" y="2510281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 rot="10800000">
              <a:off x="2670597" y="2510388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2820141" y="1029614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600">
                  <a:solidFill>
                    <a:srgbClr val="783F04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Automatic waste separation (no manual sorting)</a:t>
              </a:r>
              <a:endParaRPr sz="1600">
                <a:solidFill>
                  <a:srgbClr val="783F0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2835850" y="2571681"/>
              <a:ext cx="356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83F04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Improves hygiene and worker safety</a:t>
              </a:r>
              <a:endParaRPr sz="1600">
                <a:solidFill>
                  <a:srgbClr val="783F0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cxnSp>
          <p:nvCxnSpPr>
            <p:cNvPr id="125" name="Google Shape;125;p16"/>
            <p:cNvCxnSpPr/>
            <p:nvPr/>
          </p:nvCxnSpPr>
          <p:spPr>
            <a:xfrm>
              <a:off x="2669250" y="3615169"/>
              <a:ext cx="380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6"/>
            <p:cNvCxnSpPr/>
            <p:nvPr/>
          </p:nvCxnSpPr>
          <p:spPr>
            <a:xfrm>
              <a:off x="2669250" y="2930956"/>
              <a:ext cx="380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6"/>
            <p:cNvSpPr txBox="1"/>
            <p:nvPr/>
          </p:nvSpPr>
          <p:spPr>
            <a:xfrm>
              <a:off x="2828000" y="3271861"/>
              <a:ext cx="356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83F04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Saves time and reduces labor costs</a:t>
              </a:r>
              <a:endParaRPr sz="1600">
                <a:solidFill>
                  <a:srgbClr val="783F0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 rot="10800000">
              <a:off x="2592159" y="3194556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 rot="10800000">
              <a:off x="2670597" y="3194663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 rot="10800000">
              <a:off x="2592159" y="3878706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 rot="10800000">
              <a:off x="2670597" y="3878813"/>
              <a:ext cx="156900" cy="156900"/>
            </a:xfrm>
            <a:prstGeom prst="pie">
              <a:avLst>
                <a:gd name="adj1" fmla="val 5400368"/>
                <a:gd name="adj2" fmla="val 16200000"/>
              </a:avLst>
            </a:pr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2828000" y="3766475"/>
              <a:ext cx="356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600">
                  <a:solidFill>
                    <a:srgbClr val="783F04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Eco-friendly and sustainable</a:t>
              </a:r>
              <a:endParaRPr sz="1600">
                <a:solidFill>
                  <a:srgbClr val="783F0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132067" y="1407808"/>
            <a:ext cx="1550900" cy="5374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UNIQUE</a:t>
            </a:r>
          </a:p>
        </p:txBody>
      </p:sp>
      <p:sp>
        <p:nvSpPr>
          <p:cNvPr id="134" name="Google Shape;134;p16"/>
          <p:cNvSpPr/>
          <p:nvPr/>
        </p:nvSpPr>
        <p:spPr>
          <a:xfrm>
            <a:off x="1830867" y="1402143"/>
            <a:ext cx="1651224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SELLING</a:t>
            </a:r>
          </a:p>
        </p:txBody>
      </p:sp>
      <p:sp>
        <p:nvSpPr>
          <p:cNvPr id="135" name="Google Shape;135;p16"/>
          <p:cNvSpPr/>
          <p:nvPr/>
        </p:nvSpPr>
        <p:spPr>
          <a:xfrm>
            <a:off x="132067" y="1984125"/>
            <a:ext cx="2847977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PROPOSITION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375" y="106925"/>
            <a:ext cx="1408100" cy="141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000" y="3541600"/>
            <a:ext cx="1408100" cy="1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6850" y="2362894"/>
            <a:ext cx="1408100" cy="141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850" y="2363574"/>
            <a:ext cx="1408100" cy="13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3991200" y="1198325"/>
            <a:ext cx="11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Arduino Board </a:t>
            </a:r>
            <a:endParaRPr sz="900">
              <a:solidFill>
                <a:schemeClr val="dk1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4539050" y="4594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Ultrasonic Sensor </a:t>
            </a:r>
            <a:endParaRPr sz="900">
              <a:solidFill>
                <a:schemeClr val="dk1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-454250" y="33806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Jumper Wires </a:t>
            </a:r>
            <a:endParaRPr sz="900">
              <a:solidFill>
                <a:schemeClr val="dk1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6560900" y="34529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Breadboard</a:t>
            </a:r>
            <a:endParaRPr sz="1200"/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1750" y="470398"/>
            <a:ext cx="1361300" cy="13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441750" y="1440875"/>
            <a:ext cx="30000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29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USB Cable</a:t>
            </a:r>
            <a:endParaRPr sz="929">
              <a:solidFill>
                <a:schemeClr val="dk1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1200" y="461100"/>
            <a:ext cx="1408100" cy="132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5675950" y="1327275"/>
            <a:ext cx="2298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Soil Moisture Sensor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8775" y="3541599"/>
            <a:ext cx="1483368" cy="141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680463" y="4594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Servo Motor</a:t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3174404" y="2107625"/>
            <a:ext cx="3342053" cy="1233052"/>
            <a:chOff x="3022004" y="1955225"/>
            <a:chExt cx="3342053" cy="1233052"/>
          </a:xfrm>
        </p:grpSpPr>
        <p:sp>
          <p:nvSpPr>
            <p:cNvPr id="156" name="Google Shape;156;p17"/>
            <p:cNvSpPr/>
            <p:nvPr/>
          </p:nvSpPr>
          <p:spPr>
            <a:xfrm>
              <a:off x="3022004" y="1955225"/>
              <a:ext cx="3342053" cy="1233052"/>
            </a:xfrm>
            <a:custGeom>
              <a:avLst/>
              <a:gdLst/>
              <a:ahLst/>
              <a:cxnLst/>
              <a:rect l="l" t="t" r="r" b="b"/>
              <a:pathLst>
                <a:path w="225092" h="208110" extrusionOk="0">
                  <a:moveTo>
                    <a:pt x="31803" y="0"/>
                  </a:moveTo>
                  <a:lnTo>
                    <a:pt x="30157" y="103"/>
                  </a:lnTo>
                  <a:lnTo>
                    <a:pt x="28613" y="206"/>
                  </a:lnTo>
                  <a:lnTo>
                    <a:pt x="26966" y="412"/>
                  </a:lnTo>
                  <a:lnTo>
                    <a:pt x="25422" y="618"/>
                  </a:lnTo>
                  <a:lnTo>
                    <a:pt x="23878" y="1030"/>
                  </a:lnTo>
                  <a:lnTo>
                    <a:pt x="22335" y="1441"/>
                  </a:lnTo>
                  <a:lnTo>
                    <a:pt x="20894" y="1956"/>
                  </a:lnTo>
                  <a:lnTo>
                    <a:pt x="19453" y="2471"/>
                  </a:lnTo>
                  <a:lnTo>
                    <a:pt x="18012" y="3191"/>
                  </a:lnTo>
                  <a:lnTo>
                    <a:pt x="16674" y="3809"/>
                  </a:lnTo>
                  <a:lnTo>
                    <a:pt x="15336" y="4632"/>
                  </a:lnTo>
                  <a:lnTo>
                    <a:pt x="13998" y="5455"/>
                  </a:lnTo>
                  <a:lnTo>
                    <a:pt x="12763" y="6382"/>
                  </a:lnTo>
                  <a:lnTo>
                    <a:pt x="11631" y="7308"/>
                  </a:lnTo>
                  <a:lnTo>
                    <a:pt x="10396" y="8234"/>
                  </a:lnTo>
                  <a:lnTo>
                    <a:pt x="9366" y="9366"/>
                  </a:lnTo>
                  <a:lnTo>
                    <a:pt x="8234" y="10396"/>
                  </a:lnTo>
                  <a:lnTo>
                    <a:pt x="7308" y="11631"/>
                  </a:lnTo>
                  <a:lnTo>
                    <a:pt x="6382" y="12763"/>
                  </a:lnTo>
                  <a:lnTo>
                    <a:pt x="5455" y="13998"/>
                  </a:lnTo>
                  <a:lnTo>
                    <a:pt x="4632" y="15336"/>
                  </a:lnTo>
                  <a:lnTo>
                    <a:pt x="3809" y="16674"/>
                  </a:lnTo>
                  <a:lnTo>
                    <a:pt x="3191" y="18012"/>
                  </a:lnTo>
                  <a:lnTo>
                    <a:pt x="2471" y="19453"/>
                  </a:lnTo>
                  <a:lnTo>
                    <a:pt x="1956" y="20894"/>
                  </a:lnTo>
                  <a:lnTo>
                    <a:pt x="1441" y="22335"/>
                  </a:lnTo>
                  <a:lnTo>
                    <a:pt x="1030" y="23878"/>
                  </a:lnTo>
                  <a:lnTo>
                    <a:pt x="618" y="25422"/>
                  </a:lnTo>
                  <a:lnTo>
                    <a:pt x="412" y="26966"/>
                  </a:lnTo>
                  <a:lnTo>
                    <a:pt x="206" y="28613"/>
                  </a:lnTo>
                  <a:lnTo>
                    <a:pt x="103" y="30157"/>
                  </a:lnTo>
                  <a:lnTo>
                    <a:pt x="0" y="31803"/>
                  </a:lnTo>
                  <a:lnTo>
                    <a:pt x="0" y="176307"/>
                  </a:lnTo>
                  <a:lnTo>
                    <a:pt x="103" y="177953"/>
                  </a:lnTo>
                  <a:lnTo>
                    <a:pt x="206" y="179497"/>
                  </a:lnTo>
                  <a:lnTo>
                    <a:pt x="412" y="181144"/>
                  </a:lnTo>
                  <a:lnTo>
                    <a:pt x="618" y="182688"/>
                  </a:lnTo>
                  <a:lnTo>
                    <a:pt x="1030" y="184232"/>
                  </a:lnTo>
                  <a:lnTo>
                    <a:pt x="1441" y="185775"/>
                  </a:lnTo>
                  <a:lnTo>
                    <a:pt x="1956" y="187216"/>
                  </a:lnTo>
                  <a:lnTo>
                    <a:pt x="2471" y="188657"/>
                  </a:lnTo>
                  <a:lnTo>
                    <a:pt x="3191" y="190098"/>
                  </a:lnTo>
                  <a:lnTo>
                    <a:pt x="3809" y="191436"/>
                  </a:lnTo>
                  <a:lnTo>
                    <a:pt x="4632" y="192774"/>
                  </a:lnTo>
                  <a:lnTo>
                    <a:pt x="5455" y="194112"/>
                  </a:lnTo>
                  <a:lnTo>
                    <a:pt x="6382" y="195347"/>
                  </a:lnTo>
                  <a:lnTo>
                    <a:pt x="7308" y="196479"/>
                  </a:lnTo>
                  <a:lnTo>
                    <a:pt x="8234" y="197714"/>
                  </a:lnTo>
                  <a:lnTo>
                    <a:pt x="9366" y="198744"/>
                  </a:lnTo>
                  <a:lnTo>
                    <a:pt x="10396" y="199876"/>
                  </a:lnTo>
                  <a:lnTo>
                    <a:pt x="11631" y="200802"/>
                  </a:lnTo>
                  <a:lnTo>
                    <a:pt x="12763" y="201728"/>
                  </a:lnTo>
                  <a:lnTo>
                    <a:pt x="13998" y="202655"/>
                  </a:lnTo>
                  <a:lnTo>
                    <a:pt x="15336" y="203478"/>
                  </a:lnTo>
                  <a:lnTo>
                    <a:pt x="16674" y="204301"/>
                  </a:lnTo>
                  <a:lnTo>
                    <a:pt x="18012" y="204919"/>
                  </a:lnTo>
                  <a:lnTo>
                    <a:pt x="19453" y="205639"/>
                  </a:lnTo>
                  <a:lnTo>
                    <a:pt x="20894" y="206154"/>
                  </a:lnTo>
                  <a:lnTo>
                    <a:pt x="22335" y="206669"/>
                  </a:lnTo>
                  <a:lnTo>
                    <a:pt x="23878" y="207080"/>
                  </a:lnTo>
                  <a:lnTo>
                    <a:pt x="25422" y="207492"/>
                  </a:lnTo>
                  <a:lnTo>
                    <a:pt x="26966" y="207698"/>
                  </a:lnTo>
                  <a:lnTo>
                    <a:pt x="28613" y="207904"/>
                  </a:lnTo>
                  <a:lnTo>
                    <a:pt x="30157" y="208007"/>
                  </a:lnTo>
                  <a:lnTo>
                    <a:pt x="31803" y="208110"/>
                  </a:lnTo>
                  <a:lnTo>
                    <a:pt x="193289" y="208110"/>
                  </a:lnTo>
                  <a:lnTo>
                    <a:pt x="194935" y="208007"/>
                  </a:lnTo>
                  <a:lnTo>
                    <a:pt x="196582" y="207904"/>
                  </a:lnTo>
                  <a:lnTo>
                    <a:pt x="198126" y="207698"/>
                  </a:lnTo>
                  <a:lnTo>
                    <a:pt x="199670" y="207492"/>
                  </a:lnTo>
                  <a:lnTo>
                    <a:pt x="201214" y="207080"/>
                  </a:lnTo>
                  <a:lnTo>
                    <a:pt x="202757" y="206669"/>
                  </a:lnTo>
                  <a:lnTo>
                    <a:pt x="204198" y="206154"/>
                  </a:lnTo>
                  <a:lnTo>
                    <a:pt x="205639" y="205639"/>
                  </a:lnTo>
                  <a:lnTo>
                    <a:pt x="207080" y="204919"/>
                  </a:lnTo>
                  <a:lnTo>
                    <a:pt x="208418" y="204301"/>
                  </a:lnTo>
                  <a:lnTo>
                    <a:pt x="209756" y="203478"/>
                  </a:lnTo>
                  <a:lnTo>
                    <a:pt x="211094" y="202655"/>
                  </a:lnTo>
                  <a:lnTo>
                    <a:pt x="212329" y="201728"/>
                  </a:lnTo>
                  <a:lnTo>
                    <a:pt x="213564" y="200802"/>
                  </a:lnTo>
                  <a:lnTo>
                    <a:pt x="214696" y="199876"/>
                  </a:lnTo>
                  <a:lnTo>
                    <a:pt x="215726" y="198744"/>
                  </a:lnTo>
                  <a:lnTo>
                    <a:pt x="216858" y="197714"/>
                  </a:lnTo>
                  <a:lnTo>
                    <a:pt x="217784" y="196479"/>
                  </a:lnTo>
                  <a:lnTo>
                    <a:pt x="218813" y="195347"/>
                  </a:lnTo>
                  <a:lnTo>
                    <a:pt x="219637" y="194112"/>
                  </a:lnTo>
                  <a:lnTo>
                    <a:pt x="220460" y="192774"/>
                  </a:lnTo>
                  <a:lnTo>
                    <a:pt x="221283" y="191436"/>
                  </a:lnTo>
                  <a:lnTo>
                    <a:pt x="222004" y="190098"/>
                  </a:lnTo>
                  <a:lnTo>
                    <a:pt x="222621" y="188657"/>
                  </a:lnTo>
                  <a:lnTo>
                    <a:pt x="223136" y="187216"/>
                  </a:lnTo>
                  <a:lnTo>
                    <a:pt x="223651" y="185775"/>
                  </a:lnTo>
                  <a:lnTo>
                    <a:pt x="224062" y="184232"/>
                  </a:lnTo>
                  <a:lnTo>
                    <a:pt x="224474" y="182688"/>
                  </a:lnTo>
                  <a:lnTo>
                    <a:pt x="224680" y="181144"/>
                  </a:lnTo>
                  <a:lnTo>
                    <a:pt x="224886" y="179497"/>
                  </a:lnTo>
                  <a:lnTo>
                    <a:pt x="225092" y="177953"/>
                  </a:lnTo>
                  <a:lnTo>
                    <a:pt x="225092" y="176307"/>
                  </a:lnTo>
                  <a:lnTo>
                    <a:pt x="225092" y="31803"/>
                  </a:lnTo>
                  <a:lnTo>
                    <a:pt x="225092" y="30157"/>
                  </a:lnTo>
                  <a:lnTo>
                    <a:pt x="224886" y="28613"/>
                  </a:lnTo>
                  <a:lnTo>
                    <a:pt x="224680" y="26966"/>
                  </a:lnTo>
                  <a:lnTo>
                    <a:pt x="224474" y="25422"/>
                  </a:lnTo>
                  <a:lnTo>
                    <a:pt x="224062" y="23878"/>
                  </a:lnTo>
                  <a:lnTo>
                    <a:pt x="223651" y="22335"/>
                  </a:lnTo>
                  <a:lnTo>
                    <a:pt x="223136" y="20894"/>
                  </a:lnTo>
                  <a:lnTo>
                    <a:pt x="222621" y="19453"/>
                  </a:lnTo>
                  <a:lnTo>
                    <a:pt x="222004" y="18012"/>
                  </a:lnTo>
                  <a:lnTo>
                    <a:pt x="221283" y="16674"/>
                  </a:lnTo>
                  <a:lnTo>
                    <a:pt x="220460" y="15336"/>
                  </a:lnTo>
                  <a:lnTo>
                    <a:pt x="219637" y="13998"/>
                  </a:lnTo>
                  <a:lnTo>
                    <a:pt x="218813" y="12763"/>
                  </a:lnTo>
                  <a:lnTo>
                    <a:pt x="217784" y="11631"/>
                  </a:lnTo>
                  <a:lnTo>
                    <a:pt x="216858" y="10396"/>
                  </a:lnTo>
                  <a:lnTo>
                    <a:pt x="215726" y="9366"/>
                  </a:lnTo>
                  <a:lnTo>
                    <a:pt x="214696" y="8234"/>
                  </a:lnTo>
                  <a:lnTo>
                    <a:pt x="213564" y="7308"/>
                  </a:lnTo>
                  <a:lnTo>
                    <a:pt x="212329" y="6382"/>
                  </a:lnTo>
                  <a:lnTo>
                    <a:pt x="211094" y="5455"/>
                  </a:lnTo>
                  <a:lnTo>
                    <a:pt x="209756" y="4632"/>
                  </a:lnTo>
                  <a:lnTo>
                    <a:pt x="208418" y="3809"/>
                  </a:lnTo>
                  <a:lnTo>
                    <a:pt x="207080" y="3191"/>
                  </a:lnTo>
                  <a:lnTo>
                    <a:pt x="205639" y="2471"/>
                  </a:lnTo>
                  <a:lnTo>
                    <a:pt x="204198" y="1956"/>
                  </a:lnTo>
                  <a:lnTo>
                    <a:pt x="202757" y="1441"/>
                  </a:lnTo>
                  <a:lnTo>
                    <a:pt x="201214" y="1030"/>
                  </a:lnTo>
                  <a:lnTo>
                    <a:pt x="199670" y="618"/>
                  </a:lnTo>
                  <a:lnTo>
                    <a:pt x="198126" y="412"/>
                  </a:lnTo>
                  <a:lnTo>
                    <a:pt x="196582" y="206"/>
                  </a:lnTo>
                  <a:lnTo>
                    <a:pt x="194935" y="103"/>
                  </a:lnTo>
                  <a:lnTo>
                    <a:pt x="193289" y="0"/>
                  </a:lnTo>
                  <a:close/>
                </a:path>
              </a:pathLst>
            </a:custGeom>
            <a:gradFill>
              <a:gsLst>
                <a:gs pos="0">
                  <a:srgbClr val="9EAFB8"/>
                </a:gs>
                <a:gs pos="100000">
                  <a:srgbClr val="616D73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175920" y="2124745"/>
              <a:ext cx="470178" cy="470178"/>
            </a:xfrm>
            <a:custGeom>
              <a:avLst/>
              <a:gdLst/>
              <a:ahLst/>
              <a:cxnLst/>
              <a:rect l="l" t="t" r="r" b="b"/>
              <a:pathLst>
                <a:path w="79355" h="79355" extrusionOk="0">
                  <a:moveTo>
                    <a:pt x="40449" y="21718"/>
                  </a:moveTo>
                  <a:lnTo>
                    <a:pt x="42199" y="21923"/>
                  </a:lnTo>
                  <a:lnTo>
                    <a:pt x="43846" y="22232"/>
                  </a:lnTo>
                  <a:lnTo>
                    <a:pt x="45493" y="22644"/>
                  </a:lnTo>
                  <a:lnTo>
                    <a:pt x="47139" y="23364"/>
                  </a:lnTo>
                  <a:lnTo>
                    <a:pt x="48683" y="24085"/>
                  </a:lnTo>
                  <a:lnTo>
                    <a:pt x="50124" y="25114"/>
                  </a:lnTo>
                  <a:lnTo>
                    <a:pt x="51462" y="26143"/>
                  </a:lnTo>
                  <a:lnTo>
                    <a:pt x="52697" y="27378"/>
                  </a:lnTo>
                  <a:lnTo>
                    <a:pt x="53932" y="28716"/>
                  </a:lnTo>
                  <a:lnTo>
                    <a:pt x="54961" y="30260"/>
                  </a:lnTo>
                  <a:lnTo>
                    <a:pt x="55785" y="31907"/>
                  </a:lnTo>
                  <a:lnTo>
                    <a:pt x="56505" y="33554"/>
                  </a:lnTo>
                  <a:lnTo>
                    <a:pt x="57020" y="35200"/>
                  </a:lnTo>
                  <a:lnTo>
                    <a:pt x="57329" y="36950"/>
                  </a:lnTo>
                  <a:lnTo>
                    <a:pt x="57535" y="38700"/>
                  </a:lnTo>
                  <a:lnTo>
                    <a:pt x="57535" y="40449"/>
                  </a:lnTo>
                  <a:lnTo>
                    <a:pt x="57329" y="42096"/>
                  </a:lnTo>
                  <a:lnTo>
                    <a:pt x="57020" y="43846"/>
                  </a:lnTo>
                  <a:lnTo>
                    <a:pt x="56505" y="45493"/>
                  </a:lnTo>
                  <a:lnTo>
                    <a:pt x="55888" y="47036"/>
                  </a:lnTo>
                  <a:lnTo>
                    <a:pt x="55064" y="48580"/>
                  </a:lnTo>
                  <a:lnTo>
                    <a:pt x="54138" y="50021"/>
                  </a:lnTo>
                  <a:lnTo>
                    <a:pt x="53109" y="51359"/>
                  </a:lnTo>
                  <a:lnTo>
                    <a:pt x="51874" y="52697"/>
                  </a:lnTo>
                  <a:lnTo>
                    <a:pt x="50433" y="53829"/>
                  </a:lnTo>
                  <a:lnTo>
                    <a:pt x="48992" y="54859"/>
                  </a:lnTo>
                  <a:lnTo>
                    <a:pt x="47345" y="55785"/>
                  </a:lnTo>
                  <a:lnTo>
                    <a:pt x="45698" y="56402"/>
                  </a:lnTo>
                  <a:lnTo>
                    <a:pt x="43949" y="56917"/>
                  </a:lnTo>
                  <a:lnTo>
                    <a:pt x="42302" y="57329"/>
                  </a:lnTo>
                  <a:lnTo>
                    <a:pt x="40552" y="57432"/>
                  </a:lnTo>
                  <a:lnTo>
                    <a:pt x="38803" y="57432"/>
                  </a:lnTo>
                  <a:lnTo>
                    <a:pt x="37156" y="57329"/>
                  </a:lnTo>
                  <a:lnTo>
                    <a:pt x="35406" y="57020"/>
                  </a:lnTo>
                  <a:lnTo>
                    <a:pt x="33759" y="56505"/>
                  </a:lnTo>
                  <a:lnTo>
                    <a:pt x="32216" y="55888"/>
                  </a:lnTo>
                  <a:lnTo>
                    <a:pt x="30672" y="55064"/>
                  </a:lnTo>
                  <a:lnTo>
                    <a:pt x="29231" y="54138"/>
                  </a:lnTo>
                  <a:lnTo>
                    <a:pt x="27790" y="53006"/>
                  </a:lnTo>
                  <a:lnTo>
                    <a:pt x="26555" y="51771"/>
                  </a:lnTo>
                  <a:lnTo>
                    <a:pt x="25423" y="50433"/>
                  </a:lnTo>
                  <a:lnTo>
                    <a:pt x="24394" y="48889"/>
                  </a:lnTo>
                  <a:lnTo>
                    <a:pt x="23467" y="47242"/>
                  </a:lnTo>
                  <a:lnTo>
                    <a:pt x="22850" y="45596"/>
                  </a:lnTo>
                  <a:lnTo>
                    <a:pt x="22335" y="43949"/>
                  </a:lnTo>
                  <a:lnTo>
                    <a:pt x="21923" y="42199"/>
                  </a:lnTo>
                  <a:lnTo>
                    <a:pt x="21820" y="40449"/>
                  </a:lnTo>
                  <a:lnTo>
                    <a:pt x="21820" y="38803"/>
                  </a:lnTo>
                  <a:lnTo>
                    <a:pt x="21923" y="37053"/>
                  </a:lnTo>
                  <a:lnTo>
                    <a:pt x="22232" y="35406"/>
                  </a:lnTo>
                  <a:lnTo>
                    <a:pt x="22747" y="33759"/>
                  </a:lnTo>
                  <a:lnTo>
                    <a:pt x="23364" y="32113"/>
                  </a:lnTo>
                  <a:lnTo>
                    <a:pt x="24188" y="30569"/>
                  </a:lnTo>
                  <a:lnTo>
                    <a:pt x="25114" y="29128"/>
                  </a:lnTo>
                  <a:lnTo>
                    <a:pt x="26246" y="27790"/>
                  </a:lnTo>
                  <a:lnTo>
                    <a:pt x="27481" y="26452"/>
                  </a:lnTo>
                  <a:lnTo>
                    <a:pt x="28819" y="25320"/>
                  </a:lnTo>
                  <a:lnTo>
                    <a:pt x="30363" y="24291"/>
                  </a:lnTo>
                  <a:lnTo>
                    <a:pt x="31907" y="23467"/>
                  </a:lnTo>
                  <a:lnTo>
                    <a:pt x="33554" y="22747"/>
                  </a:lnTo>
                  <a:lnTo>
                    <a:pt x="35303" y="22232"/>
                  </a:lnTo>
                  <a:lnTo>
                    <a:pt x="37053" y="21923"/>
                  </a:lnTo>
                  <a:lnTo>
                    <a:pt x="38700" y="21718"/>
                  </a:lnTo>
                  <a:close/>
                  <a:moveTo>
                    <a:pt x="44463" y="1"/>
                  </a:moveTo>
                  <a:lnTo>
                    <a:pt x="43743" y="207"/>
                  </a:lnTo>
                  <a:lnTo>
                    <a:pt x="43022" y="618"/>
                  </a:lnTo>
                  <a:lnTo>
                    <a:pt x="42405" y="1030"/>
                  </a:lnTo>
                  <a:lnTo>
                    <a:pt x="41890" y="1648"/>
                  </a:lnTo>
                  <a:lnTo>
                    <a:pt x="41479" y="2368"/>
                  </a:lnTo>
                  <a:lnTo>
                    <a:pt x="41170" y="3089"/>
                  </a:lnTo>
                  <a:lnTo>
                    <a:pt x="40141" y="7205"/>
                  </a:lnTo>
                  <a:lnTo>
                    <a:pt x="39935" y="7823"/>
                  </a:lnTo>
                  <a:lnTo>
                    <a:pt x="39626" y="8441"/>
                  </a:lnTo>
                  <a:lnTo>
                    <a:pt x="39317" y="8955"/>
                  </a:lnTo>
                  <a:lnTo>
                    <a:pt x="38906" y="9367"/>
                  </a:lnTo>
                  <a:lnTo>
                    <a:pt x="38391" y="9779"/>
                  </a:lnTo>
                  <a:lnTo>
                    <a:pt x="37773" y="9984"/>
                  </a:lnTo>
                  <a:lnTo>
                    <a:pt x="37156" y="10190"/>
                  </a:lnTo>
                  <a:lnTo>
                    <a:pt x="36538" y="10396"/>
                  </a:lnTo>
                  <a:lnTo>
                    <a:pt x="35097" y="10499"/>
                  </a:lnTo>
                  <a:lnTo>
                    <a:pt x="33657" y="10808"/>
                  </a:lnTo>
                  <a:lnTo>
                    <a:pt x="33039" y="10911"/>
                  </a:lnTo>
                  <a:lnTo>
                    <a:pt x="32421" y="10911"/>
                  </a:lnTo>
                  <a:lnTo>
                    <a:pt x="31804" y="10808"/>
                  </a:lnTo>
                  <a:lnTo>
                    <a:pt x="31186" y="10602"/>
                  </a:lnTo>
                  <a:lnTo>
                    <a:pt x="30569" y="10293"/>
                  </a:lnTo>
                  <a:lnTo>
                    <a:pt x="30157" y="9881"/>
                  </a:lnTo>
                  <a:lnTo>
                    <a:pt x="29643" y="9470"/>
                  </a:lnTo>
                  <a:lnTo>
                    <a:pt x="29334" y="8955"/>
                  </a:lnTo>
                  <a:lnTo>
                    <a:pt x="27070" y="5353"/>
                  </a:lnTo>
                  <a:lnTo>
                    <a:pt x="26555" y="4632"/>
                  </a:lnTo>
                  <a:lnTo>
                    <a:pt x="25937" y="4118"/>
                  </a:lnTo>
                  <a:lnTo>
                    <a:pt x="25320" y="3706"/>
                  </a:lnTo>
                  <a:lnTo>
                    <a:pt x="24496" y="3500"/>
                  </a:lnTo>
                  <a:lnTo>
                    <a:pt x="23776" y="3397"/>
                  </a:lnTo>
                  <a:lnTo>
                    <a:pt x="22953" y="3397"/>
                  </a:lnTo>
                  <a:lnTo>
                    <a:pt x="22129" y="3603"/>
                  </a:lnTo>
                  <a:lnTo>
                    <a:pt x="21409" y="3912"/>
                  </a:lnTo>
                  <a:lnTo>
                    <a:pt x="16263" y="7103"/>
                  </a:lnTo>
                  <a:lnTo>
                    <a:pt x="15645" y="7617"/>
                  </a:lnTo>
                  <a:lnTo>
                    <a:pt x="15028" y="8235"/>
                  </a:lnTo>
                  <a:lnTo>
                    <a:pt x="14616" y="8852"/>
                  </a:lnTo>
                  <a:lnTo>
                    <a:pt x="14410" y="9676"/>
                  </a:lnTo>
                  <a:lnTo>
                    <a:pt x="14307" y="10396"/>
                  </a:lnTo>
                  <a:lnTo>
                    <a:pt x="14307" y="11219"/>
                  </a:lnTo>
                  <a:lnTo>
                    <a:pt x="14513" y="12043"/>
                  </a:lnTo>
                  <a:lnTo>
                    <a:pt x="14925" y="12763"/>
                  </a:lnTo>
                  <a:lnTo>
                    <a:pt x="17086" y="16366"/>
                  </a:lnTo>
                  <a:lnTo>
                    <a:pt x="17395" y="16983"/>
                  </a:lnTo>
                  <a:lnTo>
                    <a:pt x="17601" y="17498"/>
                  </a:lnTo>
                  <a:lnTo>
                    <a:pt x="17704" y="18115"/>
                  </a:lnTo>
                  <a:lnTo>
                    <a:pt x="17704" y="18836"/>
                  </a:lnTo>
                  <a:lnTo>
                    <a:pt x="17601" y="19453"/>
                  </a:lnTo>
                  <a:lnTo>
                    <a:pt x="17395" y="19968"/>
                  </a:lnTo>
                  <a:lnTo>
                    <a:pt x="17086" y="20585"/>
                  </a:lnTo>
                  <a:lnTo>
                    <a:pt x="16777" y="21100"/>
                  </a:lnTo>
                  <a:lnTo>
                    <a:pt x="15851" y="22232"/>
                  </a:lnTo>
                  <a:lnTo>
                    <a:pt x="15028" y="23467"/>
                  </a:lnTo>
                  <a:lnTo>
                    <a:pt x="14616" y="23982"/>
                  </a:lnTo>
                  <a:lnTo>
                    <a:pt x="14204" y="24393"/>
                  </a:lnTo>
                  <a:lnTo>
                    <a:pt x="13690" y="24805"/>
                  </a:lnTo>
                  <a:lnTo>
                    <a:pt x="13072" y="25114"/>
                  </a:lnTo>
                  <a:lnTo>
                    <a:pt x="12455" y="25217"/>
                  </a:lnTo>
                  <a:lnTo>
                    <a:pt x="11837" y="25320"/>
                  </a:lnTo>
                  <a:lnTo>
                    <a:pt x="11219" y="25320"/>
                  </a:lnTo>
                  <a:lnTo>
                    <a:pt x="10602" y="25217"/>
                  </a:lnTo>
                  <a:lnTo>
                    <a:pt x="6485" y="24291"/>
                  </a:lnTo>
                  <a:lnTo>
                    <a:pt x="5662" y="24188"/>
                  </a:lnTo>
                  <a:lnTo>
                    <a:pt x="4838" y="24188"/>
                  </a:lnTo>
                  <a:lnTo>
                    <a:pt x="4118" y="24393"/>
                  </a:lnTo>
                  <a:lnTo>
                    <a:pt x="3397" y="24702"/>
                  </a:lnTo>
                  <a:lnTo>
                    <a:pt x="2780" y="25217"/>
                  </a:lnTo>
                  <a:lnTo>
                    <a:pt x="2162" y="25834"/>
                  </a:lnTo>
                  <a:lnTo>
                    <a:pt x="1751" y="26555"/>
                  </a:lnTo>
                  <a:lnTo>
                    <a:pt x="1545" y="27275"/>
                  </a:lnTo>
                  <a:lnTo>
                    <a:pt x="104" y="33142"/>
                  </a:lnTo>
                  <a:lnTo>
                    <a:pt x="1" y="33965"/>
                  </a:lnTo>
                  <a:lnTo>
                    <a:pt x="1" y="34789"/>
                  </a:lnTo>
                  <a:lnTo>
                    <a:pt x="207" y="35612"/>
                  </a:lnTo>
                  <a:lnTo>
                    <a:pt x="516" y="36332"/>
                  </a:lnTo>
                  <a:lnTo>
                    <a:pt x="1030" y="36950"/>
                  </a:lnTo>
                  <a:lnTo>
                    <a:pt x="1648" y="37465"/>
                  </a:lnTo>
                  <a:lnTo>
                    <a:pt x="2368" y="37876"/>
                  </a:lnTo>
                  <a:lnTo>
                    <a:pt x="3089" y="38185"/>
                  </a:lnTo>
                  <a:lnTo>
                    <a:pt x="7206" y="39111"/>
                  </a:lnTo>
                  <a:lnTo>
                    <a:pt x="7823" y="39317"/>
                  </a:lnTo>
                  <a:lnTo>
                    <a:pt x="8338" y="39626"/>
                  </a:lnTo>
                  <a:lnTo>
                    <a:pt x="8852" y="40038"/>
                  </a:lnTo>
                  <a:lnTo>
                    <a:pt x="9367" y="40449"/>
                  </a:lnTo>
                  <a:lnTo>
                    <a:pt x="9676" y="40964"/>
                  </a:lnTo>
                  <a:lnTo>
                    <a:pt x="9984" y="41479"/>
                  </a:lnTo>
                  <a:lnTo>
                    <a:pt x="10190" y="42096"/>
                  </a:lnTo>
                  <a:lnTo>
                    <a:pt x="10293" y="42714"/>
                  </a:lnTo>
                  <a:lnTo>
                    <a:pt x="10499" y="44258"/>
                  </a:lnTo>
                  <a:lnTo>
                    <a:pt x="10808" y="45698"/>
                  </a:lnTo>
                  <a:lnTo>
                    <a:pt x="10911" y="46316"/>
                  </a:lnTo>
                  <a:lnTo>
                    <a:pt x="10808" y="46933"/>
                  </a:lnTo>
                  <a:lnTo>
                    <a:pt x="10705" y="47551"/>
                  </a:lnTo>
                  <a:lnTo>
                    <a:pt x="10499" y="48169"/>
                  </a:lnTo>
                  <a:lnTo>
                    <a:pt x="10293" y="48683"/>
                  </a:lnTo>
                  <a:lnTo>
                    <a:pt x="9882" y="49198"/>
                  </a:lnTo>
                  <a:lnTo>
                    <a:pt x="9470" y="49609"/>
                  </a:lnTo>
                  <a:lnTo>
                    <a:pt x="8852" y="50021"/>
                  </a:lnTo>
                  <a:lnTo>
                    <a:pt x="5353" y="52183"/>
                  </a:lnTo>
                  <a:lnTo>
                    <a:pt x="4632" y="52697"/>
                  </a:lnTo>
                  <a:lnTo>
                    <a:pt x="4118" y="53315"/>
                  </a:lnTo>
                  <a:lnTo>
                    <a:pt x="3706" y="54035"/>
                  </a:lnTo>
                  <a:lnTo>
                    <a:pt x="3397" y="54756"/>
                  </a:lnTo>
                  <a:lnTo>
                    <a:pt x="3294" y="55579"/>
                  </a:lnTo>
                  <a:lnTo>
                    <a:pt x="3397" y="56402"/>
                  </a:lnTo>
                  <a:lnTo>
                    <a:pt x="3603" y="57123"/>
                  </a:lnTo>
                  <a:lnTo>
                    <a:pt x="3912" y="57946"/>
                  </a:lnTo>
                  <a:lnTo>
                    <a:pt x="7103" y="63092"/>
                  </a:lnTo>
                  <a:lnTo>
                    <a:pt x="7617" y="63710"/>
                  </a:lnTo>
                  <a:lnTo>
                    <a:pt x="8235" y="64224"/>
                  </a:lnTo>
                  <a:lnTo>
                    <a:pt x="8852" y="64636"/>
                  </a:lnTo>
                  <a:lnTo>
                    <a:pt x="9676" y="64945"/>
                  </a:lnTo>
                  <a:lnTo>
                    <a:pt x="10396" y="65048"/>
                  </a:lnTo>
                  <a:lnTo>
                    <a:pt x="11219" y="64945"/>
                  </a:lnTo>
                  <a:lnTo>
                    <a:pt x="12043" y="64842"/>
                  </a:lnTo>
                  <a:lnTo>
                    <a:pt x="12763" y="64430"/>
                  </a:lnTo>
                  <a:lnTo>
                    <a:pt x="16366" y="62269"/>
                  </a:lnTo>
                  <a:lnTo>
                    <a:pt x="16880" y="61960"/>
                  </a:lnTo>
                  <a:lnTo>
                    <a:pt x="17498" y="61754"/>
                  </a:lnTo>
                  <a:lnTo>
                    <a:pt x="18115" y="61651"/>
                  </a:lnTo>
                  <a:lnTo>
                    <a:pt x="18733" y="61651"/>
                  </a:lnTo>
                  <a:lnTo>
                    <a:pt x="19350" y="61754"/>
                  </a:lnTo>
                  <a:lnTo>
                    <a:pt x="19968" y="61960"/>
                  </a:lnTo>
                  <a:lnTo>
                    <a:pt x="20585" y="62166"/>
                  </a:lnTo>
                  <a:lnTo>
                    <a:pt x="21100" y="62578"/>
                  </a:lnTo>
                  <a:lnTo>
                    <a:pt x="22232" y="63504"/>
                  </a:lnTo>
                  <a:lnTo>
                    <a:pt x="23467" y="64327"/>
                  </a:lnTo>
                  <a:lnTo>
                    <a:pt x="23982" y="64739"/>
                  </a:lnTo>
                  <a:lnTo>
                    <a:pt x="24394" y="65151"/>
                  </a:lnTo>
                  <a:lnTo>
                    <a:pt x="24805" y="65665"/>
                  </a:lnTo>
                  <a:lnTo>
                    <a:pt x="25011" y="66283"/>
                  </a:lnTo>
                  <a:lnTo>
                    <a:pt x="25217" y="66798"/>
                  </a:lnTo>
                  <a:lnTo>
                    <a:pt x="25320" y="67415"/>
                  </a:lnTo>
                  <a:lnTo>
                    <a:pt x="25320" y="68136"/>
                  </a:lnTo>
                  <a:lnTo>
                    <a:pt x="25217" y="68753"/>
                  </a:lnTo>
                  <a:lnTo>
                    <a:pt x="24291" y="72870"/>
                  </a:lnTo>
                  <a:lnTo>
                    <a:pt x="24085" y="73693"/>
                  </a:lnTo>
                  <a:lnTo>
                    <a:pt x="24188" y="74517"/>
                  </a:lnTo>
                  <a:lnTo>
                    <a:pt x="24394" y="75237"/>
                  </a:lnTo>
                  <a:lnTo>
                    <a:pt x="24702" y="75958"/>
                  </a:lnTo>
                  <a:lnTo>
                    <a:pt x="25217" y="76575"/>
                  </a:lnTo>
                  <a:lnTo>
                    <a:pt x="25834" y="77090"/>
                  </a:lnTo>
                  <a:lnTo>
                    <a:pt x="26555" y="77501"/>
                  </a:lnTo>
                  <a:lnTo>
                    <a:pt x="27275" y="77810"/>
                  </a:lnTo>
                  <a:lnTo>
                    <a:pt x="33142" y="79251"/>
                  </a:lnTo>
                  <a:lnTo>
                    <a:pt x="33965" y="79354"/>
                  </a:lnTo>
                  <a:lnTo>
                    <a:pt x="34789" y="79354"/>
                  </a:lnTo>
                  <a:lnTo>
                    <a:pt x="35612" y="79148"/>
                  </a:lnTo>
                  <a:lnTo>
                    <a:pt x="36230" y="78737"/>
                  </a:lnTo>
                  <a:lnTo>
                    <a:pt x="36950" y="78325"/>
                  </a:lnTo>
                  <a:lnTo>
                    <a:pt x="37465" y="77707"/>
                  </a:lnTo>
                  <a:lnTo>
                    <a:pt x="37876" y="76987"/>
                  </a:lnTo>
                  <a:lnTo>
                    <a:pt x="38185" y="76163"/>
                  </a:lnTo>
                  <a:lnTo>
                    <a:pt x="39111" y="72149"/>
                  </a:lnTo>
                  <a:lnTo>
                    <a:pt x="39317" y="71532"/>
                  </a:lnTo>
                  <a:lnTo>
                    <a:pt x="39626" y="70914"/>
                  </a:lnTo>
                  <a:lnTo>
                    <a:pt x="40038" y="70400"/>
                  </a:lnTo>
                  <a:lnTo>
                    <a:pt x="40449" y="69988"/>
                  </a:lnTo>
                  <a:lnTo>
                    <a:pt x="40964" y="69576"/>
                  </a:lnTo>
                  <a:lnTo>
                    <a:pt x="41479" y="69268"/>
                  </a:lnTo>
                  <a:lnTo>
                    <a:pt x="42096" y="69062"/>
                  </a:lnTo>
                  <a:lnTo>
                    <a:pt x="42714" y="68959"/>
                  </a:lnTo>
                  <a:lnTo>
                    <a:pt x="44155" y="68753"/>
                  </a:lnTo>
                  <a:lnTo>
                    <a:pt x="45596" y="68547"/>
                  </a:lnTo>
                  <a:lnTo>
                    <a:pt x="46316" y="68444"/>
                  </a:lnTo>
                  <a:lnTo>
                    <a:pt x="46934" y="68444"/>
                  </a:lnTo>
                  <a:lnTo>
                    <a:pt x="47551" y="68547"/>
                  </a:lnTo>
                  <a:lnTo>
                    <a:pt x="48169" y="68753"/>
                  </a:lnTo>
                  <a:lnTo>
                    <a:pt x="48683" y="69062"/>
                  </a:lnTo>
                  <a:lnTo>
                    <a:pt x="49198" y="69474"/>
                  </a:lnTo>
                  <a:lnTo>
                    <a:pt x="49610" y="69885"/>
                  </a:lnTo>
                  <a:lnTo>
                    <a:pt x="50021" y="70400"/>
                  </a:lnTo>
                  <a:lnTo>
                    <a:pt x="52183" y="74002"/>
                  </a:lnTo>
                  <a:lnTo>
                    <a:pt x="52697" y="74723"/>
                  </a:lnTo>
                  <a:lnTo>
                    <a:pt x="53315" y="75237"/>
                  </a:lnTo>
                  <a:lnTo>
                    <a:pt x="54035" y="75649"/>
                  </a:lnTo>
                  <a:lnTo>
                    <a:pt x="54756" y="75855"/>
                  </a:lnTo>
                  <a:lnTo>
                    <a:pt x="55579" y="75958"/>
                  </a:lnTo>
                  <a:lnTo>
                    <a:pt x="56299" y="75958"/>
                  </a:lnTo>
                  <a:lnTo>
                    <a:pt x="57123" y="75752"/>
                  </a:lnTo>
                  <a:lnTo>
                    <a:pt x="57843" y="75340"/>
                  </a:lnTo>
                  <a:lnTo>
                    <a:pt x="62989" y="72252"/>
                  </a:lnTo>
                  <a:lnTo>
                    <a:pt x="63710" y="71738"/>
                  </a:lnTo>
                  <a:lnTo>
                    <a:pt x="64224" y="71120"/>
                  </a:lnTo>
                  <a:lnTo>
                    <a:pt x="64636" y="70400"/>
                  </a:lnTo>
                  <a:lnTo>
                    <a:pt x="64945" y="69679"/>
                  </a:lnTo>
                  <a:lnTo>
                    <a:pt x="65048" y="68856"/>
                  </a:lnTo>
                  <a:lnTo>
                    <a:pt x="64945" y="68136"/>
                  </a:lnTo>
                  <a:lnTo>
                    <a:pt x="64739" y="67312"/>
                  </a:lnTo>
                  <a:lnTo>
                    <a:pt x="64430" y="66592"/>
                  </a:lnTo>
                  <a:lnTo>
                    <a:pt x="62269" y="62989"/>
                  </a:lnTo>
                  <a:lnTo>
                    <a:pt x="61960" y="62372"/>
                  </a:lnTo>
                  <a:lnTo>
                    <a:pt x="61754" y="61754"/>
                  </a:lnTo>
                  <a:lnTo>
                    <a:pt x="61651" y="61137"/>
                  </a:lnTo>
                  <a:lnTo>
                    <a:pt x="61651" y="60519"/>
                  </a:lnTo>
                  <a:lnTo>
                    <a:pt x="61754" y="59902"/>
                  </a:lnTo>
                  <a:lnTo>
                    <a:pt x="61960" y="59284"/>
                  </a:lnTo>
                  <a:lnTo>
                    <a:pt x="62166" y="58770"/>
                  </a:lnTo>
                  <a:lnTo>
                    <a:pt x="62578" y="58255"/>
                  </a:lnTo>
                  <a:lnTo>
                    <a:pt x="63504" y="57020"/>
                  </a:lnTo>
                  <a:lnTo>
                    <a:pt x="64327" y="55888"/>
                  </a:lnTo>
                  <a:lnTo>
                    <a:pt x="64636" y="55373"/>
                  </a:lnTo>
                  <a:lnTo>
                    <a:pt x="65151" y="54859"/>
                  </a:lnTo>
                  <a:lnTo>
                    <a:pt x="65665" y="54550"/>
                  </a:lnTo>
                  <a:lnTo>
                    <a:pt x="66180" y="54241"/>
                  </a:lnTo>
                  <a:lnTo>
                    <a:pt x="66798" y="54035"/>
                  </a:lnTo>
                  <a:lnTo>
                    <a:pt x="67415" y="53932"/>
                  </a:lnTo>
                  <a:lnTo>
                    <a:pt x="68136" y="53932"/>
                  </a:lnTo>
                  <a:lnTo>
                    <a:pt x="68753" y="54035"/>
                  </a:lnTo>
                  <a:lnTo>
                    <a:pt x="72767" y="55064"/>
                  </a:lnTo>
                  <a:lnTo>
                    <a:pt x="73590" y="55167"/>
                  </a:lnTo>
                  <a:lnTo>
                    <a:pt x="74414" y="55167"/>
                  </a:lnTo>
                  <a:lnTo>
                    <a:pt x="75237" y="54961"/>
                  </a:lnTo>
                  <a:lnTo>
                    <a:pt x="75958" y="54550"/>
                  </a:lnTo>
                  <a:lnTo>
                    <a:pt x="76575" y="54138"/>
                  </a:lnTo>
                  <a:lnTo>
                    <a:pt x="77090" y="53521"/>
                  </a:lnTo>
                  <a:lnTo>
                    <a:pt x="77501" y="52800"/>
                  </a:lnTo>
                  <a:lnTo>
                    <a:pt x="77810" y="51977"/>
                  </a:lnTo>
                  <a:lnTo>
                    <a:pt x="79251" y="46213"/>
                  </a:lnTo>
                  <a:lnTo>
                    <a:pt x="79354" y="45390"/>
                  </a:lnTo>
                  <a:lnTo>
                    <a:pt x="79251" y="44566"/>
                  </a:lnTo>
                  <a:lnTo>
                    <a:pt x="79045" y="43743"/>
                  </a:lnTo>
                  <a:lnTo>
                    <a:pt x="78737" y="43022"/>
                  </a:lnTo>
                  <a:lnTo>
                    <a:pt x="78222" y="42405"/>
                  </a:lnTo>
                  <a:lnTo>
                    <a:pt x="77707" y="41890"/>
                  </a:lnTo>
                  <a:lnTo>
                    <a:pt x="76987" y="41479"/>
                  </a:lnTo>
                  <a:lnTo>
                    <a:pt x="76163" y="41170"/>
                  </a:lnTo>
                  <a:lnTo>
                    <a:pt x="72150" y="40141"/>
                  </a:lnTo>
                  <a:lnTo>
                    <a:pt x="71532" y="39935"/>
                  </a:lnTo>
                  <a:lnTo>
                    <a:pt x="70914" y="39729"/>
                  </a:lnTo>
                  <a:lnTo>
                    <a:pt x="70400" y="39317"/>
                  </a:lnTo>
                  <a:lnTo>
                    <a:pt x="69988" y="38906"/>
                  </a:lnTo>
                  <a:lnTo>
                    <a:pt x="69576" y="38391"/>
                  </a:lnTo>
                  <a:lnTo>
                    <a:pt x="69268" y="37773"/>
                  </a:lnTo>
                  <a:lnTo>
                    <a:pt x="69062" y="37259"/>
                  </a:lnTo>
                  <a:lnTo>
                    <a:pt x="68959" y="36538"/>
                  </a:lnTo>
                  <a:lnTo>
                    <a:pt x="68753" y="35097"/>
                  </a:lnTo>
                  <a:lnTo>
                    <a:pt x="68547" y="33657"/>
                  </a:lnTo>
                  <a:lnTo>
                    <a:pt x="68444" y="33039"/>
                  </a:lnTo>
                  <a:lnTo>
                    <a:pt x="68444" y="32421"/>
                  </a:lnTo>
                  <a:lnTo>
                    <a:pt x="68547" y="31804"/>
                  </a:lnTo>
                  <a:lnTo>
                    <a:pt x="68753" y="31186"/>
                  </a:lnTo>
                  <a:lnTo>
                    <a:pt x="69062" y="30672"/>
                  </a:lnTo>
                  <a:lnTo>
                    <a:pt x="69474" y="30157"/>
                  </a:lnTo>
                  <a:lnTo>
                    <a:pt x="69885" y="29643"/>
                  </a:lnTo>
                  <a:lnTo>
                    <a:pt x="70400" y="29334"/>
                  </a:lnTo>
                  <a:lnTo>
                    <a:pt x="74002" y="27069"/>
                  </a:lnTo>
                  <a:lnTo>
                    <a:pt x="74620" y="26658"/>
                  </a:lnTo>
                  <a:lnTo>
                    <a:pt x="75237" y="26040"/>
                  </a:lnTo>
                  <a:lnTo>
                    <a:pt x="75649" y="25320"/>
                  </a:lnTo>
                  <a:lnTo>
                    <a:pt x="75855" y="24599"/>
                  </a:lnTo>
                  <a:lnTo>
                    <a:pt x="75958" y="23776"/>
                  </a:lnTo>
                  <a:lnTo>
                    <a:pt x="75958" y="22953"/>
                  </a:lnTo>
                  <a:lnTo>
                    <a:pt x="75752" y="22232"/>
                  </a:lnTo>
                  <a:lnTo>
                    <a:pt x="75340" y="21409"/>
                  </a:lnTo>
                  <a:lnTo>
                    <a:pt x="72252" y="16263"/>
                  </a:lnTo>
                  <a:lnTo>
                    <a:pt x="71738" y="15645"/>
                  </a:lnTo>
                  <a:lnTo>
                    <a:pt x="71120" y="15028"/>
                  </a:lnTo>
                  <a:lnTo>
                    <a:pt x="70400" y="14719"/>
                  </a:lnTo>
                  <a:lnTo>
                    <a:pt x="69679" y="14410"/>
                  </a:lnTo>
                  <a:lnTo>
                    <a:pt x="68856" y="14307"/>
                  </a:lnTo>
                  <a:lnTo>
                    <a:pt x="68136" y="14307"/>
                  </a:lnTo>
                  <a:lnTo>
                    <a:pt x="67312" y="14513"/>
                  </a:lnTo>
                  <a:lnTo>
                    <a:pt x="66592" y="14925"/>
                  </a:lnTo>
                  <a:lnTo>
                    <a:pt x="62989" y="17086"/>
                  </a:lnTo>
                  <a:lnTo>
                    <a:pt x="62372" y="17395"/>
                  </a:lnTo>
                  <a:lnTo>
                    <a:pt x="61754" y="17601"/>
                  </a:lnTo>
                  <a:lnTo>
                    <a:pt x="61137" y="17704"/>
                  </a:lnTo>
                  <a:lnTo>
                    <a:pt x="60519" y="17704"/>
                  </a:lnTo>
                  <a:lnTo>
                    <a:pt x="59902" y="17601"/>
                  </a:lnTo>
                  <a:lnTo>
                    <a:pt x="59284" y="17395"/>
                  </a:lnTo>
                  <a:lnTo>
                    <a:pt x="58770" y="17086"/>
                  </a:lnTo>
                  <a:lnTo>
                    <a:pt x="58152" y="16777"/>
                  </a:lnTo>
                  <a:lnTo>
                    <a:pt x="57020" y="15851"/>
                  </a:lnTo>
                  <a:lnTo>
                    <a:pt x="55785" y="15028"/>
                  </a:lnTo>
                  <a:lnTo>
                    <a:pt x="55270" y="14616"/>
                  </a:lnTo>
                  <a:lnTo>
                    <a:pt x="54859" y="14204"/>
                  </a:lnTo>
                  <a:lnTo>
                    <a:pt x="54550" y="13690"/>
                  </a:lnTo>
                  <a:lnTo>
                    <a:pt x="54241" y="13072"/>
                  </a:lnTo>
                  <a:lnTo>
                    <a:pt x="54035" y="12454"/>
                  </a:lnTo>
                  <a:lnTo>
                    <a:pt x="53932" y="11837"/>
                  </a:lnTo>
                  <a:lnTo>
                    <a:pt x="53932" y="11219"/>
                  </a:lnTo>
                  <a:lnTo>
                    <a:pt x="54035" y="10602"/>
                  </a:lnTo>
                  <a:lnTo>
                    <a:pt x="55064" y="6485"/>
                  </a:lnTo>
                  <a:lnTo>
                    <a:pt x="55167" y="5662"/>
                  </a:lnTo>
                  <a:lnTo>
                    <a:pt x="55167" y="4838"/>
                  </a:lnTo>
                  <a:lnTo>
                    <a:pt x="54961" y="4118"/>
                  </a:lnTo>
                  <a:lnTo>
                    <a:pt x="54550" y="3397"/>
                  </a:lnTo>
                  <a:lnTo>
                    <a:pt x="54138" y="2780"/>
                  </a:lnTo>
                  <a:lnTo>
                    <a:pt x="53521" y="2162"/>
                  </a:lnTo>
                  <a:lnTo>
                    <a:pt x="52800" y="1751"/>
                  </a:lnTo>
                  <a:lnTo>
                    <a:pt x="51977" y="1545"/>
                  </a:lnTo>
                  <a:lnTo>
                    <a:pt x="46110" y="104"/>
                  </a:lnTo>
                  <a:lnTo>
                    <a:pt x="45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50969" y="2152800"/>
              <a:ext cx="317112" cy="317106"/>
            </a:xfrm>
            <a:custGeom>
              <a:avLst/>
              <a:gdLst/>
              <a:ahLst/>
              <a:cxnLst/>
              <a:rect l="l" t="t" r="r" b="b"/>
              <a:pathLst>
                <a:path w="53521" h="53520" extrusionOk="0">
                  <a:moveTo>
                    <a:pt x="28201" y="14821"/>
                  </a:moveTo>
                  <a:lnTo>
                    <a:pt x="29333" y="15027"/>
                  </a:lnTo>
                  <a:lnTo>
                    <a:pt x="30465" y="15336"/>
                  </a:lnTo>
                  <a:lnTo>
                    <a:pt x="31598" y="15747"/>
                  </a:lnTo>
                  <a:lnTo>
                    <a:pt x="32627" y="16262"/>
                  </a:lnTo>
                  <a:lnTo>
                    <a:pt x="33553" y="16880"/>
                  </a:lnTo>
                  <a:lnTo>
                    <a:pt x="34479" y="17600"/>
                  </a:lnTo>
                  <a:lnTo>
                    <a:pt x="35303" y="18321"/>
                  </a:lnTo>
                  <a:lnTo>
                    <a:pt x="36126" y="19247"/>
                  </a:lnTo>
                  <a:lnTo>
                    <a:pt x="36744" y="20173"/>
                  </a:lnTo>
                  <a:lnTo>
                    <a:pt x="37361" y="21099"/>
                  </a:lnTo>
                  <a:lnTo>
                    <a:pt x="37876" y="22232"/>
                  </a:lnTo>
                  <a:lnTo>
                    <a:pt x="38288" y="23364"/>
                  </a:lnTo>
                  <a:lnTo>
                    <a:pt x="38596" y="24496"/>
                  </a:lnTo>
                  <a:lnTo>
                    <a:pt x="38699" y="25731"/>
                  </a:lnTo>
                  <a:lnTo>
                    <a:pt x="38802" y="26966"/>
                  </a:lnTo>
                  <a:lnTo>
                    <a:pt x="38699" y="28098"/>
                  </a:lnTo>
                  <a:lnTo>
                    <a:pt x="38493" y="29230"/>
                  </a:lnTo>
                  <a:lnTo>
                    <a:pt x="38185" y="30362"/>
                  </a:lnTo>
                  <a:lnTo>
                    <a:pt x="37773" y="31495"/>
                  </a:lnTo>
                  <a:lnTo>
                    <a:pt x="37258" y="32524"/>
                  </a:lnTo>
                  <a:lnTo>
                    <a:pt x="36641" y="33450"/>
                  </a:lnTo>
                  <a:lnTo>
                    <a:pt x="35920" y="34376"/>
                  </a:lnTo>
                  <a:lnTo>
                    <a:pt x="35200" y="35200"/>
                  </a:lnTo>
                  <a:lnTo>
                    <a:pt x="34274" y="36023"/>
                  </a:lnTo>
                  <a:lnTo>
                    <a:pt x="33347" y="36744"/>
                  </a:lnTo>
                  <a:lnTo>
                    <a:pt x="32421" y="37258"/>
                  </a:lnTo>
                  <a:lnTo>
                    <a:pt x="31289" y="37773"/>
                  </a:lnTo>
                  <a:lnTo>
                    <a:pt x="30260" y="38185"/>
                  </a:lnTo>
                  <a:lnTo>
                    <a:pt x="29025" y="38493"/>
                  </a:lnTo>
                  <a:lnTo>
                    <a:pt x="27892" y="38596"/>
                  </a:lnTo>
                  <a:lnTo>
                    <a:pt x="26657" y="38699"/>
                  </a:lnTo>
                  <a:lnTo>
                    <a:pt x="25422" y="38596"/>
                  </a:lnTo>
                  <a:lnTo>
                    <a:pt x="24290" y="38390"/>
                  </a:lnTo>
                  <a:lnTo>
                    <a:pt x="23158" y="38082"/>
                  </a:lnTo>
                  <a:lnTo>
                    <a:pt x="22026" y="37670"/>
                  </a:lnTo>
                  <a:lnTo>
                    <a:pt x="20997" y="37155"/>
                  </a:lnTo>
                  <a:lnTo>
                    <a:pt x="20070" y="36538"/>
                  </a:lnTo>
                  <a:lnTo>
                    <a:pt x="19144" y="35817"/>
                  </a:lnTo>
                  <a:lnTo>
                    <a:pt x="18321" y="35097"/>
                  </a:lnTo>
                  <a:lnTo>
                    <a:pt x="17497" y="34273"/>
                  </a:lnTo>
                  <a:lnTo>
                    <a:pt x="16880" y="33347"/>
                  </a:lnTo>
                  <a:lnTo>
                    <a:pt x="16262" y="32318"/>
                  </a:lnTo>
                  <a:lnTo>
                    <a:pt x="15748" y="31289"/>
                  </a:lnTo>
                  <a:lnTo>
                    <a:pt x="15336" y="30157"/>
                  </a:lnTo>
                  <a:lnTo>
                    <a:pt x="15130" y="28922"/>
                  </a:lnTo>
                  <a:lnTo>
                    <a:pt x="14924" y="27789"/>
                  </a:lnTo>
                  <a:lnTo>
                    <a:pt x="14924" y="26554"/>
                  </a:lnTo>
                  <a:lnTo>
                    <a:pt x="14924" y="25319"/>
                  </a:lnTo>
                  <a:lnTo>
                    <a:pt x="15130" y="24187"/>
                  </a:lnTo>
                  <a:lnTo>
                    <a:pt x="15439" y="23055"/>
                  </a:lnTo>
                  <a:lnTo>
                    <a:pt x="15850" y="21923"/>
                  </a:lnTo>
                  <a:lnTo>
                    <a:pt x="16365" y="20894"/>
                  </a:lnTo>
                  <a:lnTo>
                    <a:pt x="16983" y="19967"/>
                  </a:lnTo>
                  <a:lnTo>
                    <a:pt x="17703" y="19041"/>
                  </a:lnTo>
                  <a:lnTo>
                    <a:pt x="18424" y="18218"/>
                  </a:lnTo>
                  <a:lnTo>
                    <a:pt x="19350" y="17394"/>
                  </a:lnTo>
                  <a:lnTo>
                    <a:pt x="20276" y="16777"/>
                  </a:lnTo>
                  <a:lnTo>
                    <a:pt x="21202" y="16159"/>
                  </a:lnTo>
                  <a:lnTo>
                    <a:pt x="22335" y="15645"/>
                  </a:lnTo>
                  <a:lnTo>
                    <a:pt x="23364" y="15233"/>
                  </a:lnTo>
                  <a:lnTo>
                    <a:pt x="24599" y="15027"/>
                  </a:lnTo>
                  <a:lnTo>
                    <a:pt x="25834" y="14821"/>
                  </a:lnTo>
                  <a:close/>
                  <a:moveTo>
                    <a:pt x="26554" y="0"/>
                  </a:moveTo>
                  <a:lnTo>
                    <a:pt x="22540" y="309"/>
                  </a:lnTo>
                  <a:lnTo>
                    <a:pt x="21923" y="412"/>
                  </a:lnTo>
                  <a:lnTo>
                    <a:pt x="21408" y="618"/>
                  </a:lnTo>
                  <a:lnTo>
                    <a:pt x="20997" y="927"/>
                  </a:lnTo>
                  <a:lnTo>
                    <a:pt x="20585" y="1338"/>
                  </a:lnTo>
                  <a:lnTo>
                    <a:pt x="20276" y="1750"/>
                  </a:lnTo>
                  <a:lnTo>
                    <a:pt x="20070" y="2265"/>
                  </a:lnTo>
                  <a:lnTo>
                    <a:pt x="19967" y="2779"/>
                  </a:lnTo>
                  <a:lnTo>
                    <a:pt x="19967" y="3294"/>
                  </a:lnTo>
                  <a:lnTo>
                    <a:pt x="20276" y="6176"/>
                  </a:lnTo>
                  <a:lnTo>
                    <a:pt x="20276" y="6587"/>
                  </a:lnTo>
                  <a:lnTo>
                    <a:pt x="20173" y="6999"/>
                  </a:lnTo>
                  <a:lnTo>
                    <a:pt x="20070" y="7411"/>
                  </a:lnTo>
                  <a:lnTo>
                    <a:pt x="19864" y="7719"/>
                  </a:lnTo>
                  <a:lnTo>
                    <a:pt x="19659" y="8131"/>
                  </a:lnTo>
                  <a:lnTo>
                    <a:pt x="19350" y="8440"/>
                  </a:lnTo>
                  <a:lnTo>
                    <a:pt x="19041" y="8646"/>
                  </a:lnTo>
                  <a:lnTo>
                    <a:pt x="18629" y="8852"/>
                  </a:lnTo>
                  <a:lnTo>
                    <a:pt x="16880" y="9778"/>
                  </a:lnTo>
                  <a:lnTo>
                    <a:pt x="16468" y="9984"/>
                  </a:lnTo>
                  <a:lnTo>
                    <a:pt x="16056" y="10087"/>
                  </a:lnTo>
                  <a:lnTo>
                    <a:pt x="15645" y="10190"/>
                  </a:lnTo>
                  <a:lnTo>
                    <a:pt x="15233" y="10190"/>
                  </a:lnTo>
                  <a:lnTo>
                    <a:pt x="14821" y="10087"/>
                  </a:lnTo>
                  <a:lnTo>
                    <a:pt x="14410" y="9984"/>
                  </a:lnTo>
                  <a:lnTo>
                    <a:pt x="14101" y="9778"/>
                  </a:lnTo>
                  <a:lnTo>
                    <a:pt x="13689" y="9572"/>
                  </a:lnTo>
                  <a:lnTo>
                    <a:pt x="11528" y="7719"/>
                  </a:lnTo>
                  <a:lnTo>
                    <a:pt x="11116" y="7411"/>
                  </a:lnTo>
                  <a:lnTo>
                    <a:pt x="10601" y="7205"/>
                  </a:lnTo>
                  <a:lnTo>
                    <a:pt x="10087" y="7102"/>
                  </a:lnTo>
                  <a:lnTo>
                    <a:pt x="9572" y="7102"/>
                  </a:lnTo>
                  <a:lnTo>
                    <a:pt x="9058" y="7205"/>
                  </a:lnTo>
                  <a:lnTo>
                    <a:pt x="8543" y="7411"/>
                  </a:lnTo>
                  <a:lnTo>
                    <a:pt x="8028" y="7617"/>
                  </a:lnTo>
                  <a:lnTo>
                    <a:pt x="7720" y="8028"/>
                  </a:lnTo>
                  <a:lnTo>
                    <a:pt x="5044" y="11116"/>
                  </a:lnTo>
                  <a:lnTo>
                    <a:pt x="4735" y="11631"/>
                  </a:lnTo>
                  <a:lnTo>
                    <a:pt x="4529" y="12145"/>
                  </a:lnTo>
                  <a:lnTo>
                    <a:pt x="4426" y="12660"/>
                  </a:lnTo>
                  <a:lnTo>
                    <a:pt x="4426" y="13174"/>
                  </a:lnTo>
                  <a:lnTo>
                    <a:pt x="4529" y="13689"/>
                  </a:lnTo>
                  <a:lnTo>
                    <a:pt x="4735" y="14204"/>
                  </a:lnTo>
                  <a:lnTo>
                    <a:pt x="5044" y="14615"/>
                  </a:lnTo>
                  <a:lnTo>
                    <a:pt x="5455" y="15027"/>
                  </a:lnTo>
                  <a:lnTo>
                    <a:pt x="7514" y="16880"/>
                  </a:lnTo>
                  <a:lnTo>
                    <a:pt x="7823" y="17085"/>
                  </a:lnTo>
                  <a:lnTo>
                    <a:pt x="8131" y="17497"/>
                  </a:lnTo>
                  <a:lnTo>
                    <a:pt x="8337" y="17806"/>
                  </a:lnTo>
                  <a:lnTo>
                    <a:pt x="8440" y="18218"/>
                  </a:lnTo>
                  <a:lnTo>
                    <a:pt x="8543" y="18629"/>
                  </a:lnTo>
                  <a:lnTo>
                    <a:pt x="8543" y="19041"/>
                  </a:lnTo>
                  <a:lnTo>
                    <a:pt x="8440" y="19453"/>
                  </a:lnTo>
                  <a:lnTo>
                    <a:pt x="8337" y="19967"/>
                  </a:lnTo>
                  <a:lnTo>
                    <a:pt x="7823" y="21820"/>
                  </a:lnTo>
                  <a:lnTo>
                    <a:pt x="7617" y="22232"/>
                  </a:lnTo>
                  <a:lnTo>
                    <a:pt x="7411" y="22540"/>
                  </a:lnTo>
                  <a:lnTo>
                    <a:pt x="7205" y="22952"/>
                  </a:lnTo>
                  <a:lnTo>
                    <a:pt x="6896" y="23158"/>
                  </a:lnTo>
                  <a:lnTo>
                    <a:pt x="6587" y="23467"/>
                  </a:lnTo>
                  <a:lnTo>
                    <a:pt x="6176" y="23672"/>
                  </a:lnTo>
                  <a:lnTo>
                    <a:pt x="5764" y="23775"/>
                  </a:lnTo>
                  <a:lnTo>
                    <a:pt x="5352" y="23878"/>
                  </a:lnTo>
                  <a:lnTo>
                    <a:pt x="2574" y="24084"/>
                  </a:lnTo>
                  <a:lnTo>
                    <a:pt x="1956" y="24187"/>
                  </a:lnTo>
                  <a:lnTo>
                    <a:pt x="1544" y="24393"/>
                  </a:lnTo>
                  <a:lnTo>
                    <a:pt x="1030" y="24702"/>
                  </a:lnTo>
                  <a:lnTo>
                    <a:pt x="721" y="25010"/>
                  </a:lnTo>
                  <a:lnTo>
                    <a:pt x="412" y="25525"/>
                  </a:lnTo>
                  <a:lnTo>
                    <a:pt x="206" y="25937"/>
                  </a:lnTo>
                  <a:lnTo>
                    <a:pt x="0" y="26554"/>
                  </a:lnTo>
                  <a:lnTo>
                    <a:pt x="0" y="27069"/>
                  </a:lnTo>
                  <a:lnTo>
                    <a:pt x="412" y="31083"/>
                  </a:lnTo>
                  <a:lnTo>
                    <a:pt x="515" y="31597"/>
                  </a:lnTo>
                  <a:lnTo>
                    <a:pt x="721" y="32112"/>
                  </a:lnTo>
                  <a:lnTo>
                    <a:pt x="1030" y="32524"/>
                  </a:lnTo>
                  <a:lnTo>
                    <a:pt x="1338" y="32935"/>
                  </a:lnTo>
                  <a:lnTo>
                    <a:pt x="1750" y="33244"/>
                  </a:lnTo>
                  <a:lnTo>
                    <a:pt x="2265" y="33450"/>
                  </a:lnTo>
                  <a:lnTo>
                    <a:pt x="2779" y="33553"/>
                  </a:lnTo>
                  <a:lnTo>
                    <a:pt x="3397" y="33553"/>
                  </a:lnTo>
                  <a:lnTo>
                    <a:pt x="6176" y="33347"/>
                  </a:lnTo>
                  <a:lnTo>
                    <a:pt x="6587" y="33347"/>
                  </a:lnTo>
                  <a:lnTo>
                    <a:pt x="6999" y="33450"/>
                  </a:lnTo>
                  <a:lnTo>
                    <a:pt x="7411" y="33553"/>
                  </a:lnTo>
                  <a:lnTo>
                    <a:pt x="7823" y="33759"/>
                  </a:lnTo>
                  <a:lnTo>
                    <a:pt x="8131" y="33965"/>
                  </a:lnTo>
                  <a:lnTo>
                    <a:pt x="8440" y="34273"/>
                  </a:lnTo>
                  <a:lnTo>
                    <a:pt x="8749" y="34582"/>
                  </a:lnTo>
                  <a:lnTo>
                    <a:pt x="8955" y="34994"/>
                  </a:lnTo>
                  <a:lnTo>
                    <a:pt x="9778" y="36744"/>
                  </a:lnTo>
                  <a:lnTo>
                    <a:pt x="9984" y="37052"/>
                  </a:lnTo>
                  <a:lnTo>
                    <a:pt x="10087" y="37464"/>
                  </a:lnTo>
                  <a:lnTo>
                    <a:pt x="10190" y="37876"/>
                  </a:lnTo>
                  <a:lnTo>
                    <a:pt x="10190" y="38287"/>
                  </a:lnTo>
                  <a:lnTo>
                    <a:pt x="10087" y="38699"/>
                  </a:lnTo>
                  <a:lnTo>
                    <a:pt x="9984" y="39111"/>
                  </a:lnTo>
                  <a:lnTo>
                    <a:pt x="9778" y="39523"/>
                  </a:lnTo>
                  <a:lnTo>
                    <a:pt x="9572" y="39831"/>
                  </a:lnTo>
                  <a:lnTo>
                    <a:pt x="7720" y="41993"/>
                  </a:lnTo>
                  <a:lnTo>
                    <a:pt x="7411" y="42507"/>
                  </a:lnTo>
                  <a:lnTo>
                    <a:pt x="7205" y="43022"/>
                  </a:lnTo>
                  <a:lnTo>
                    <a:pt x="7102" y="43536"/>
                  </a:lnTo>
                  <a:lnTo>
                    <a:pt x="7102" y="44051"/>
                  </a:lnTo>
                  <a:lnTo>
                    <a:pt x="7205" y="44566"/>
                  </a:lnTo>
                  <a:lnTo>
                    <a:pt x="7411" y="45080"/>
                  </a:lnTo>
                  <a:lnTo>
                    <a:pt x="7720" y="45492"/>
                  </a:lnTo>
                  <a:lnTo>
                    <a:pt x="8131" y="45904"/>
                  </a:lnTo>
                  <a:lnTo>
                    <a:pt x="11116" y="48477"/>
                  </a:lnTo>
                  <a:lnTo>
                    <a:pt x="11631" y="48786"/>
                  </a:lnTo>
                  <a:lnTo>
                    <a:pt x="12145" y="48991"/>
                  </a:lnTo>
                  <a:lnTo>
                    <a:pt x="12660" y="49094"/>
                  </a:lnTo>
                  <a:lnTo>
                    <a:pt x="13175" y="49094"/>
                  </a:lnTo>
                  <a:lnTo>
                    <a:pt x="13689" y="48991"/>
                  </a:lnTo>
                  <a:lnTo>
                    <a:pt x="14204" y="48888"/>
                  </a:lnTo>
                  <a:lnTo>
                    <a:pt x="14615" y="48580"/>
                  </a:lnTo>
                  <a:lnTo>
                    <a:pt x="15027" y="48168"/>
                  </a:lnTo>
                  <a:lnTo>
                    <a:pt x="16880" y="46007"/>
                  </a:lnTo>
                  <a:lnTo>
                    <a:pt x="17188" y="45698"/>
                  </a:lnTo>
                  <a:lnTo>
                    <a:pt x="17497" y="45492"/>
                  </a:lnTo>
                  <a:lnTo>
                    <a:pt x="17909" y="45286"/>
                  </a:lnTo>
                  <a:lnTo>
                    <a:pt x="18321" y="45080"/>
                  </a:lnTo>
                  <a:lnTo>
                    <a:pt x="19556" y="45080"/>
                  </a:lnTo>
                  <a:lnTo>
                    <a:pt x="19967" y="45183"/>
                  </a:lnTo>
                  <a:lnTo>
                    <a:pt x="21820" y="45801"/>
                  </a:lnTo>
                  <a:lnTo>
                    <a:pt x="22232" y="45904"/>
                  </a:lnTo>
                  <a:lnTo>
                    <a:pt x="22643" y="46110"/>
                  </a:lnTo>
                  <a:lnTo>
                    <a:pt x="22952" y="46418"/>
                  </a:lnTo>
                  <a:lnTo>
                    <a:pt x="23261" y="46727"/>
                  </a:lnTo>
                  <a:lnTo>
                    <a:pt x="23467" y="47036"/>
                  </a:lnTo>
                  <a:lnTo>
                    <a:pt x="23673" y="47448"/>
                  </a:lnTo>
                  <a:lnTo>
                    <a:pt x="23775" y="47859"/>
                  </a:lnTo>
                  <a:lnTo>
                    <a:pt x="23878" y="48271"/>
                  </a:lnTo>
                  <a:lnTo>
                    <a:pt x="24084" y="51050"/>
                  </a:lnTo>
                  <a:lnTo>
                    <a:pt x="24187" y="51564"/>
                  </a:lnTo>
                  <a:lnTo>
                    <a:pt x="24393" y="52079"/>
                  </a:lnTo>
                  <a:lnTo>
                    <a:pt x="24702" y="52491"/>
                  </a:lnTo>
                  <a:lnTo>
                    <a:pt x="25113" y="52902"/>
                  </a:lnTo>
                  <a:lnTo>
                    <a:pt x="25525" y="53211"/>
                  </a:lnTo>
                  <a:lnTo>
                    <a:pt x="26040" y="53417"/>
                  </a:lnTo>
                  <a:lnTo>
                    <a:pt x="26554" y="53520"/>
                  </a:lnTo>
                  <a:lnTo>
                    <a:pt x="27069" y="53520"/>
                  </a:lnTo>
                  <a:lnTo>
                    <a:pt x="31083" y="53211"/>
                  </a:lnTo>
                  <a:lnTo>
                    <a:pt x="31701" y="53108"/>
                  </a:lnTo>
                  <a:lnTo>
                    <a:pt x="32112" y="52902"/>
                  </a:lnTo>
                  <a:lnTo>
                    <a:pt x="32627" y="52594"/>
                  </a:lnTo>
                  <a:lnTo>
                    <a:pt x="32936" y="52182"/>
                  </a:lnTo>
                  <a:lnTo>
                    <a:pt x="33244" y="51770"/>
                  </a:lnTo>
                  <a:lnTo>
                    <a:pt x="33450" y="51256"/>
                  </a:lnTo>
                  <a:lnTo>
                    <a:pt x="33656" y="50741"/>
                  </a:lnTo>
                  <a:lnTo>
                    <a:pt x="33656" y="50226"/>
                  </a:lnTo>
                  <a:lnTo>
                    <a:pt x="33347" y="47448"/>
                  </a:lnTo>
                  <a:lnTo>
                    <a:pt x="33347" y="46933"/>
                  </a:lnTo>
                  <a:lnTo>
                    <a:pt x="33450" y="46521"/>
                  </a:lnTo>
                  <a:lnTo>
                    <a:pt x="33553" y="46212"/>
                  </a:lnTo>
                  <a:lnTo>
                    <a:pt x="33759" y="45801"/>
                  </a:lnTo>
                  <a:lnTo>
                    <a:pt x="33965" y="45492"/>
                  </a:lnTo>
                  <a:lnTo>
                    <a:pt x="34274" y="45183"/>
                  </a:lnTo>
                  <a:lnTo>
                    <a:pt x="34582" y="44874"/>
                  </a:lnTo>
                  <a:lnTo>
                    <a:pt x="34994" y="44669"/>
                  </a:lnTo>
                  <a:lnTo>
                    <a:pt x="36744" y="43742"/>
                  </a:lnTo>
                  <a:lnTo>
                    <a:pt x="37155" y="43536"/>
                  </a:lnTo>
                  <a:lnTo>
                    <a:pt x="37567" y="43434"/>
                  </a:lnTo>
                  <a:lnTo>
                    <a:pt x="38802" y="43434"/>
                  </a:lnTo>
                  <a:lnTo>
                    <a:pt x="39214" y="43536"/>
                  </a:lnTo>
                  <a:lnTo>
                    <a:pt x="39523" y="43742"/>
                  </a:lnTo>
                  <a:lnTo>
                    <a:pt x="39934" y="44051"/>
                  </a:lnTo>
                  <a:lnTo>
                    <a:pt x="42096" y="45801"/>
                  </a:lnTo>
                  <a:lnTo>
                    <a:pt x="42507" y="46110"/>
                  </a:lnTo>
                  <a:lnTo>
                    <a:pt x="43022" y="46315"/>
                  </a:lnTo>
                  <a:lnTo>
                    <a:pt x="43537" y="46418"/>
                  </a:lnTo>
                  <a:lnTo>
                    <a:pt x="44051" y="46521"/>
                  </a:lnTo>
                  <a:lnTo>
                    <a:pt x="44566" y="46418"/>
                  </a:lnTo>
                  <a:lnTo>
                    <a:pt x="45080" y="46212"/>
                  </a:lnTo>
                  <a:lnTo>
                    <a:pt x="45492" y="45904"/>
                  </a:lnTo>
                  <a:lnTo>
                    <a:pt x="45904" y="45492"/>
                  </a:lnTo>
                  <a:lnTo>
                    <a:pt x="48477" y="42404"/>
                  </a:lnTo>
                  <a:lnTo>
                    <a:pt x="48889" y="41993"/>
                  </a:lnTo>
                  <a:lnTo>
                    <a:pt x="49094" y="41478"/>
                  </a:lnTo>
                  <a:lnTo>
                    <a:pt x="49197" y="40963"/>
                  </a:lnTo>
                  <a:lnTo>
                    <a:pt x="49197" y="40449"/>
                  </a:lnTo>
                  <a:lnTo>
                    <a:pt x="49094" y="39831"/>
                  </a:lnTo>
                  <a:lnTo>
                    <a:pt x="48889" y="39420"/>
                  </a:lnTo>
                  <a:lnTo>
                    <a:pt x="48580" y="38905"/>
                  </a:lnTo>
                  <a:lnTo>
                    <a:pt x="48168" y="38493"/>
                  </a:lnTo>
                  <a:lnTo>
                    <a:pt x="46007" y="36744"/>
                  </a:lnTo>
                  <a:lnTo>
                    <a:pt x="45698" y="36435"/>
                  </a:lnTo>
                  <a:lnTo>
                    <a:pt x="45492" y="36126"/>
                  </a:lnTo>
                  <a:lnTo>
                    <a:pt x="45286" y="35714"/>
                  </a:lnTo>
                  <a:lnTo>
                    <a:pt x="45183" y="35303"/>
                  </a:lnTo>
                  <a:lnTo>
                    <a:pt x="45080" y="34891"/>
                  </a:lnTo>
                  <a:lnTo>
                    <a:pt x="45080" y="34479"/>
                  </a:lnTo>
                  <a:lnTo>
                    <a:pt x="45080" y="34068"/>
                  </a:lnTo>
                  <a:lnTo>
                    <a:pt x="45286" y="33656"/>
                  </a:lnTo>
                  <a:lnTo>
                    <a:pt x="45801" y="31803"/>
                  </a:lnTo>
                  <a:lnTo>
                    <a:pt x="46007" y="31392"/>
                  </a:lnTo>
                  <a:lnTo>
                    <a:pt x="46213" y="30980"/>
                  </a:lnTo>
                  <a:lnTo>
                    <a:pt x="46418" y="30671"/>
                  </a:lnTo>
                  <a:lnTo>
                    <a:pt x="46727" y="30362"/>
                  </a:lnTo>
                  <a:lnTo>
                    <a:pt x="47036" y="30157"/>
                  </a:lnTo>
                  <a:lnTo>
                    <a:pt x="47448" y="29951"/>
                  </a:lnTo>
                  <a:lnTo>
                    <a:pt x="47859" y="29745"/>
                  </a:lnTo>
                  <a:lnTo>
                    <a:pt x="48271" y="29745"/>
                  </a:lnTo>
                  <a:lnTo>
                    <a:pt x="51050" y="29436"/>
                  </a:lnTo>
                  <a:lnTo>
                    <a:pt x="51565" y="29333"/>
                  </a:lnTo>
                  <a:lnTo>
                    <a:pt x="52079" y="29127"/>
                  </a:lnTo>
                  <a:lnTo>
                    <a:pt x="52594" y="28819"/>
                  </a:lnTo>
                  <a:lnTo>
                    <a:pt x="52903" y="28510"/>
                  </a:lnTo>
                  <a:lnTo>
                    <a:pt x="53211" y="28098"/>
                  </a:lnTo>
                  <a:lnTo>
                    <a:pt x="53417" y="27584"/>
                  </a:lnTo>
                  <a:lnTo>
                    <a:pt x="53520" y="27069"/>
                  </a:lnTo>
                  <a:lnTo>
                    <a:pt x="53520" y="26451"/>
                  </a:lnTo>
                  <a:lnTo>
                    <a:pt x="53211" y="22437"/>
                  </a:lnTo>
                  <a:lnTo>
                    <a:pt x="53108" y="21923"/>
                  </a:lnTo>
                  <a:lnTo>
                    <a:pt x="52903" y="21408"/>
                  </a:lnTo>
                  <a:lnTo>
                    <a:pt x="52594" y="20996"/>
                  </a:lnTo>
                  <a:lnTo>
                    <a:pt x="52285" y="20585"/>
                  </a:lnTo>
                  <a:lnTo>
                    <a:pt x="51770" y="20276"/>
                  </a:lnTo>
                  <a:lnTo>
                    <a:pt x="51359" y="20070"/>
                  </a:lnTo>
                  <a:lnTo>
                    <a:pt x="50844" y="19967"/>
                  </a:lnTo>
                  <a:lnTo>
                    <a:pt x="50227" y="19967"/>
                  </a:lnTo>
                  <a:lnTo>
                    <a:pt x="47448" y="20173"/>
                  </a:lnTo>
                  <a:lnTo>
                    <a:pt x="46624" y="20173"/>
                  </a:lnTo>
                  <a:lnTo>
                    <a:pt x="46213" y="20070"/>
                  </a:lnTo>
                  <a:lnTo>
                    <a:pt x="45801" y="19864"/>
                  </a:lnTo>
                  <a:lnTo>
                    <a:pt x="45492" y="19556"/>
                  </a:lnTo>
                  <a:lnTo>
                    <a:pt x="45183" y="19350"/>
                  </a:lnTo>
                  <a:lnTo>
                    <a:pt x="44875" y="18938"/>
                  </a:lnTo>
                  <a:lnTo>
                    <a:pt x="44669" y="18629"/>
                  </a:lnTo>
                  <a:lnTo>
                    <a:pt x="43742" y="16880"/>
                  </a:lnTo>
                  <a:lnTo>
                    <a:pt x="43640" y="16468"/>
                  </a:lnTo>
                  <a:lnTo>
                    <a:pt x="43434" y="16056"/>
                  </a:lnTo>
                  <a:lnTo>
                    <a:pt x="43434" y="15645"/>
                  </a:lnTo>
                  <a:lnTo>
                    <a:pt x="43434" y="15233"/>
                  </a:lnTo>
                  <a:lnTo>
                    <a:pt x="43434" y="14821"/>
                  </a:lnTo>
                  <a:lnTo>
                    <a:pt x="43640" y="14409"/>
                  </a:lnTo>
                  <a:lnTo>
                    <a:pt x="43845" y="13998"/>
                  </a:lnTo>
                  <a:lnTo>
                    <a:pt x="44051" y="13689"/>
                  </a:lnTo>
                  <a:lnTo>
                    <a:pt x="45904" y="11528"/>
                  </a:lnTo>
                  <a:lnTo>
                    <a:pt x="46213" y="11116"/>
                  </a:lnTo>
                  <a:lnTo>
                    <a:pt x="46418" y="10601"/>
                  </a:lnTo>
                  <a:lnTo>
                    <a:pt x="46521" y="10087"/>
                  </a:lnTo>
                  <a:lnTo>
                    <a:pt x="46521" y="9469"/>
                  </a:lnTo>
                  <a:lnTo>
                    <a:pt x="46418" y="8955"/>
                  </a:lnTo>
                  <a:lnTo>
                    <a:pt x="46213" y="8543"/>
                  </a:lnTo>
                  <a:lnTo>
                    <a:pt x="45904" y="8028"/>
                  </a:lnTo>
                  <a:lnTo>
                    <a:pt x="45492" y="7617"/>
                  </a:lnTo>
                  <a:lnTo>
                    <a:pt x="42404" y="5044"/>
                  </a:lnTo>
                  <a:lnTo>
                    <a:pt x="41993" y="4735"/>
                  </a:lnTo>
                  <a:lnTo>
                    <a:pt x="41478" y="4529"/>
                  </a:lnTo>
                  <a:lnTo>
                    <a:pt x="40964" y="4426"/>
                  </a:lnTo>
                  <a:lnTo>
                    <a:pt x="40449" y="4426"/>
                  </a:lnTo>
                  <a:lnTo>
                    <a:pt x="39934" y="4529"/>
                  </a:lnTo>
                  <a:lnTo>
                    <a:pt x="39420" y="4735"/>
                  </a:lnTo>
                  <a:lnTo>
                    <a:pt x="38905" y="5044"/>
                  </a:lnTo>
                  <a:lnTo>
                    <a:pt x="38596" y="5352"/>
                  </a:lnTo>
                  <a:lnTo>
                    <a:pt x="36744" y="7514"/>
                  </a:lnTo>
                  <a:lnTo>
                    <a:pt x="36435" y="7822"/>
                  </a:lnTo>
                  <a:lnTo>
                    <a:pt x="36126" y="8131"/>
                  </a:lnTo>
                  <a:lnTo>
                    <a:pt x="35714" y="8337"/>
                  </a:lnTo>
                  <a:lnTo>
                    <a:pt x="35303" y="8440"/>
                  </a:lnTo>
                  <a:lnTo>
                    <a:pt x="34891" y="8543"/>
                  </a:lnTo>
                  <a:lnTo>
                    <a:pt x="34479" y="8543"/>
                  </a:lnTo>
                  <a:lnTo>
                    <a:pt x="34068" y="8440"/>
                  </a:lnTo>
                  <a:lnTo>
                    <a:pt x="33656" y="8337"/>
                  </a:lnTo>
                  <a:lnTo>
                    <a:pt x="31803" y="7719"/>
                  </a:lnTo>
                  <a:lnTo>
                    <a:pt x="31392" y="7617"/>
                  </a:lnTo>
                  <a:lnTo>
                    <a:pt x="30980" y="7411"/>
                  </a:lnTo>
                  <a:lnTo>
                    <a:pt x="30671" y="7205"/>
                  </a:lnTo>
                  <a:lnTo>
                    <a:pt x="30363" y="6896"/>
                  </a:lnTo>
                  <a:lnTo>
                    <a:pt x="30157" y="6484"/>
                  </a:lnTo>
                  <a:lnTo>
                    <a:pt x="29951" y="6176"/>
                  </a:lnTo>
                  <a:lnTo>
                    <a:pt x="29848" y="5764"/>
                  </a:lnTo>
                  <a:lnTo>
                    <a:pt x="29745" y="5352"/>
                  </a:lnTo>
                  <a:lnTo>
                    <a:pt x="29539" y="2573"/>
                  </a:lnTo>
                  <a:lnTo>
                    <a:pt x="29436" y="1956"/>
                  </a:lnTo>
                  <a:lnTo>
                    <a:pt x="29230" y="1441"/>
                  </a:lnTo>
                  <a:lnTo>
                    <a:pt x="28922" y="1030"/>
                  </a:lnTo>
                  <a:lnTo>
                    <a:pt x="28510" y="618"/>
                  </a:lnTo>
                  <a:lnTo>
                    <a:pt x="28098" y="309"/>
                  </a:lnTo>
                  <a:lnTo>
                    <a:pt x="27584" y="103"/>
                  </a:lnTo>
                  <a:lnTo>
                    <a:pt x="27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3317463" y="2579900"/>
              <a:ext cx="2751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COMPONENTS</a:t>
              </a:r>
              <a:endParaRPr sz="3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-2779725" y="1314775"/>
            <a:ext cx="560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206542" y="4141675"/>
            <a:ext cx="7439826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TINKERCAD SIMULATION OVERVIEW</a:t>
            </a: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27" y="375800"/>
            <a:ext cx="6760851" cy="36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9866-1157-C840-0720-85566817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0" y="46407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Detection of Dry-Waste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67BA3-6D7A-4D41-D1C7-5A432621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0" y="1219200"/>
            <a:ext cx="4701540" cy="332245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8EE3-C48D-F448-F400-DB9AC5408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0" y="1411555"/>
            <a:ext cx="1426464" cy="2154605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IN" sz="1200" dirty="0"/>
              <a:t>Once object is in range, since moisture detected is 0, servo              motor swings 30 degrees and back to its original position again.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586-1D8C-B2FF-2EA4-D34DA353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827"/>
            <a:ext cx="3127519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27B4-A75C-3303-EFCF-51D2D98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/>
              <a:t>Detection of Wet-Waste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558CB-8A3C-AFAC-666F-435EBD433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420" y="1852587"/>
            <a:ext cx="1883580" cy="143832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Once object is in range, since moisture detected is above threshold value of 400, servo              motor swings 150 degrees and back to its original position again.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D1A5-1CE0-0774-B79D-A12A9AD3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05" y="1368686"/>
            <a:ext cx="4211955" cy="2983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3B5B4-DE43-68D0-22DB-2A8AC888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7" y="1165838"/>
            <a:ext cx="3023878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300" y="-126400"/>
            <a:ext cx="9309300" cy="52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5" y="651232"/>
            <a:ext cx="5130999" cy="38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5829702" y="3198375"/>
            <a:ext cx="2443394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SCHEMATIC</a:t>
            </a:r>
          </a:p>
        </p:txBody>
      </p:sp>
      <p:sp>
        <p:nvSpPr>
          <p:cNvPr id="175" name="Google Shape;175;p19"/>
          <p:cNvSpPr/>
          <p:nvPr/>
        </p:nvSpPr>
        <p:spPr>
          <a:xfrm>
            <a:off x="5839425" y="3798050"/>
            <a:ext cx="1963158" cy="4903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Impact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379</Words>
  <Application>Microsoft Office PowerPoint</Application>
  <PresentationFormat>On-screen Show (16:9)</PresentationFormat>
  <Paragraphs>79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Impact</vt:lpstr>
      <vt:lpstr>Libre Baskerville</vt:lpstr>
      <vt:lpstr>Roboto</vt:lpstr>
      <vt:lpstr>DM Sans</vt:lpstr>
      <vt:lpstr>Comic Sans MS</vt:lpstr>
      <vt:lpstr>Plus Jakarta Sans SemiBold</vt:lpstr>
      <vt:lpstr>Work Sans</vt:lpstr>
      <vt:lpstr>Plus Jakarta Sans</vt:lpstr>
      <vt:lpstr>DM Sans Medium</vt:lpstr>
      <vt:lpstr>Plus Jakarta Sans Medium</vt:lpstr>
      <vt:lpstr>Albert Sans</vt:lpstr>
      <vt:lpstr>Anton</vt:lpstr>
      <vt:lpstr>Domine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Detection of Dry-Waste</vt:lpstr>
      <vt:lpstr>Detection of Wet-Waste </vt:lpstr>
      <vt:lpstr>PowerPoint Presentation</vt:lpstr>
      <vt:lpstr>PowerPoint Presentation</vt:lpstr>
      <vt:lpstr>PowerPoint Presentation</vt:lpstr>
      <vt:lpstr>Benefits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anusha.ghose@gmail.com</cp:lastModifiedBy>
  <cp:revision>3</cp:revision>
  <dcterms:modified xsi:type="dcterms:W3CDTF">2025-09-12T13:42:15Z</dcterms:modified>
</cp:coreProperties>
</file>